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2659-1979-4134-BFF3-35F10D4E842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C9DFE-6949-4238-B655-1951B274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9DFE-6949-4238-B655-1951B2747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2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1589-983E-4E28-9D86-06728794778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8AD-40CB-C961-3749-860A768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8" y="2064901"/>
            <a:ext cx="9439607" cy="164630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</a:t>
            </a:r>
            <a:r>
              <a:rPr lang="en-US" b="1" dirty="0"/>
              <a:t>: </a:t>
            </a:r>
            <a:r>
              <a:rPr lang="ru-RU" b="1" dirty="0"/>
              <a:t>Информационная</a:t>
            </a:r>
            <a:br>
              <a:rPr lang="en-US" b="1" dirty="0"/>
            </a:br>
            <a:r>
              <a:rPr lang="ru-RU" b="1" dirty="0"/>
              <a:t>безопасность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C0FF-B34F-FA1E-495D-AC7106B6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87" y="5217782"/>
            <a:ext cx="7654350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Студент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Мерич Дорук Каймакджыоглу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Студ.номер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8CBA-B66B-1FC0-6593-E7A765D52A2F}"/>
              </a:ext>
            </a:extLst>
          </p:cNvPr>
          <p:cNvSpPr txBox="1"/>
          <p:nvPr/>
        </p:nvSpPr>
        <p:spPr>
          <a:xfrm>
            <a:off x="1641219" y="37719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effectLst/>
                <a:latin typeface="Consolas" panose="020B0609020204030204" pitchFamily="49" charset="0"/>
              </a:rPr>
              <a:t>Презентация к лабораторной работе № 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2</a:t>
            </a:r>
            <a:endParaRPr lang="ru-RU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1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659D9-C9D3-6B30-6D86-0D774AD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95" y="808114"/>
            <a:ext cx="767221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489F3D-AB4A-C34B-67C9-D32675375E70}"/>
              </a:ext>
            </a:extLst>
          </p:cNvPr>
          <p:cNvSpPr txBox="1">
            <a:spLocks/>
          </p:cNvSpPr>
          <p:nvPr/>
        </p:nvSpPr>
        <p:spPr>
          <a:xfrm>
            <a:off x="714587" y="5217782"/>
            <a:ext cx="765435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Студент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Мерич Дорук Каймакджыоглу</a:t>
            </a:r>
          </a:p>
          <a:p>
            <a:r>
              <a:rPr lang="ru-RU">
                <a:solidFill>
                  <a:schemeClr val="tx1"/>
                </a:solidFill>
              </a:rPr>
              <a:t>Студ.номер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FF8-E867-AC1F-8621-D772F3C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968F-D95B-1C0D-A536-E6579A4D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effectLst/>
                <a:latin typeface="Consolas" panose="020B0609020204030204" pitchFamily="49" charset="0"/>
              </a:rPr>
              <a:t>Теоретическое введение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7705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Линии, пересекающиеся на канцелярской кнопке">
            <a:extLst>
              <a:ext uri="{FF2B5EF4-FFF2-40B4-BE49-F238E27FC236}">
                <a16:creationId xmlns:a16="http://schemas.microsoft.com/office/drawing/2014/main" id="{12751FD0-34F6-17C6-2AE0-C52CF581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EE826-E454-6071-CC02-50FBE39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br>
              <a:rPr lang="ru-RU" sz="2500" b="0" dirty="0">
                <a:effectLst/>
                <a:latin typeface="Consolas" panose="020B0609020204030204" pitchFamily="49" charset="0"/>
              </a:rPr>
            </a:br>
            <a:br>
              <a:rPr lang="ru-RU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FBB15-73DD-8AE9-E065-BB41EBAC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</a:t>
            </a:r>
            <a:endParaRPr lang="en-US" b="0">
              <a:effectLst/>
              <a:latin typeface="Consolas" panose="020B0609020204030204" pitchFamily="49" charset="0"/>
            </a:endParaRPr>
          </a:p>
          <a:p>
            <a:r>
              <a:rPr lang="ru-RU" b="0">
                <a:effectLst/>
                <a:latin typeface="Consolas" panose="020B0609020204030204" pitchFamily="49" charset="0"/>
              </a:rPr>
              <a:t>Постараться </a:t>
            </a:r>
            <a:r>
              <a:rPr lang="ru-RU" b="0" dirty="0">
                <a:effectLst/>
                <a:latin typeface="Consolas" panose="020B0609020204030204" pitchFamily="49" charset="0"/>
              </a:rPr>
              <a:t>последовательно выполнить все пункты, занося ваши ответы на поставленные вопросы и замечания в отчёт.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2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0E4B56-DC81-4E9F-DE4B-1B4DB16C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" r="870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64D2B-AA97-48A4-F6BC-58CE52AC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>
                <a:effectLst/>
                <a:latin typeface="Consolas" panose="020B0609020204030204" pitchFamily="49" charset="0"/>
              </a:rPr>
              <a:t>Теоретическое введение</a:t>
            </a:r>
            <a:br>
              <a:rPr lang="ru-RU" sz="2800" b="0">
                <a:effectLst/>
                <a:latin typeface="Consolas" panose="020B0609020204030204" pitchFamily="49" charset="0"/>
              </a:rPr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BAE3-AAFC-36B1-D623-AC2F042C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ru-RU" sz="1700"/>
              <a:t>Консоль Linux - это системная консоль, встроенная в ядро Linux. Системная консоль - это устройство, которое получает все сообщения и предупреждения ядра и которое позволяет входить в систему в однопользовательском режиме. Консоль Linux предоставляет ядру и другим процессам возможность отправлять текстовый вывод пользователю и получать текстовый ввод от пользователя.</a:t>
            </a:r>
            <a:endParaRPr lang="en-US" sz="1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59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b="0">
                <a:effectLst/>
              </a:rPr>
              <a:t>Выполнение лабораторной работы</a:t>
            </a:r>
            <a:br>
              <a:rPr lang="en-US" sz="3400" b="0">
                <a:effectLst/>
              </a:rPr>
            </a:br>
            <a:endParaRPr lang="en-US" sz="3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58F6A10-39DE-08D2-AE51-9539FF14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136958"/>
            <a:ext cx="3426704" cy="246722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1FEF89F-F3F1-FCFC-C99C-50F4194CD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80" y="1158375"/>
            <a:ext cx="3426704" cy="242439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AB65C26-3049-6751-92D5-6EF2A8341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73" y="1201209"/>
            <a:ext cx="3426704" cy="23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BF3EDE1-33DF-C679-7260-45BF19A34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3932"/>
            <a:ext cx="3962429" cy="742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0FC71-0588-478C-66C0-E57DCDF1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67012"/>
            <a:ext cx="4000529" cy="409578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880567F-7A6B-21FC-BBEB-1E9B7E448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00167"/>
            <a:ext cx="3962429" cy="73343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7B4E743-1551-D9DE-ECEB-4026159AE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09" y="1747829"/>
            <a:ext cx="3924329" cy="2038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286751-8446-2E3D-2E3D-E6D9BF58D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09" y="4013201"/>
            <a:ext cx="3991004" cy="2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38A7EFA-112D-52EA-D954-8E73C3C9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8" y="1930400"/>
            <a:ext cx="3924329" cy="800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020AE-CA59-FE15-E2AD-1ECEA3825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8" y="2962272"/>
            <a:ext cx="4010054" cy="46672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B4358A-3F04-9D2C-0DD0-F50CAE411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8" y="3668637"/>
            <a:ext cx="3981479" cy="277179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CA696CA-7E4B-663D-1BBB-FE450B545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20" y="1828788"/>
            <a:ext cx="3952904" cy="1600212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A37D5F09-15D0-9289-CCFC-F8BFC6262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45" y="3698873"/>
            <a:ext cx="3943379" cy="6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>
                <a:effectLst/>
              </a:rPr>
              <a:t>Выполнение лабораторной работы</a:t>
            </a:r>
            <a:br>
              <a:rPr lang="en-US" sz="4200" b="0">
                <a:effectLst/>
              </a:rPr>
            </a:br>
            <a:endParaRPr lang="en-US" sz="4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8B30659-66F3-EA61-E4FD-32DEB89D5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" b="245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2D39BE-D156-8AD0-EC2E-8B9764F84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r="60235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EE1-C934-5458-484D-5BFD542A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b="0">
                <a:effectLst/>
                <a:latin typeface="Consolas" panose="020B0609020204030204" pitchFamily="49" charset="0"/>
              </a:rPr>
              <a:t>Выводы</a:t>
            </a:r>
            <a:br>
              <a:rPr lang="ru-RU" b="0">
                <a:effectLst/>
                <a:latin typeface="Consolas" panose="020B0609020204030204" pitchFamily="49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3BBF-B8D3-8797-BDBA-3293099C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ru-RU"/>
              <a:t>Получил практические навыки работы с консолью с атрибутами файлов, закрепляющие теоретические основы дискреционного разграничения доступа в современных системах с открытым исходным кодом.</a:t>
            </a:r>
            <a:endParaRPr lang="en-US"/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D3A2760-5948-6CEE-9DA4-166520AD5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" b="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5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196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</vt:lpstr>
      <vt:lpstr>Предмет: Информационная безопасность </vt:lpstr>
      <vt:lpstr>Содержание</vt:lpstr>
      <vt:lpstr>Цель работы и Задание  </vt:lpstr>
      <vt:lpstr>Теоретическое введение </vt:lpstr>
      <vt:lpstr>Выполнение лабораторной работы </vt:lpstr>
      <vt:lpstr>Выполнение лабораторной работы </vt:lpstr>
      <vt:lpstr>Выполнение лабораторной работы </vt:lpstr>
      <vt:lpstr>Выполнение лабораторной работы </vt:lpstr>
      <vt:lpstr>Выводы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Предмет: Информационная aбезопасность </dc:title>
  <dc:creator>Каймакджыоглу Мерич Дорук</dc:creator>
  <cp:lastModifiedBy>Каймакджыоглу Мерич Дорук</cp:lastModifiedBy>
  <cp:revision>10</cp:revision>
  <dcterms:created xsi:type="dcterms:W3CDTF">2023-09-07T20:05:05Z</dcterms:created>
  <dcterms:modified xsi:type="dcterms:W3CDTF">2023-09-12T20:38:03Z</dcterms:modified>
</cp:coreProperties>
</file>