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29A"/>
    <a:srgbClr val="F2CC8F"/>
    <a:srgbClr val="F4F1DE"/>
    <a:srgbClr val="E07A5F"/>
    <a:srgbClr val="FFFFFF"/>
    <a:srgbClr val="B6EDFF"/>
    <a:srgbClr val="D8E5FF"/>
    <a:srgbClr val="FF8D8D"/>
    <a:srgbClr val="91FBAB"/>
    <a:srgbClr val="FFE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417C6-B2B8-4578-AC93-3CC75AF95494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35743-F7E8-41C5-9885-4C3502B3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달력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0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달력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BDE7-39C0-044F-A3DB-1FA658DE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4378A-35AE-06E2-38D7-7F4C42592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2BCB4-E45B-5C53-39F1-4BD0F93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250C5-BCF3-7180-934F-3C49CF8D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C01D6-9288-2846-07AE-4E4E4560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C7926-78FF-2194-15D7-034EF4BE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8A40D-F24B-6D67-8E3A-4FA0868DD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85B32-02F0-CBAE-069C-5142571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C3CFA-C066-4194-0F60-70BBA18F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A97AD-B167-DB63-0892-06BEB69D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8E7F4D-031F-404E-AAFB-B77CAC2B0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A6066-30C7-C9F2-57FB-08CDEA0B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2CC43-33E5-B490-4CD3-07894F0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929CB-BF90-2A8F-9FAA-EAD35E1D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090F-F4F7-FE37-FC3D-3859510A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0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E376-F50E-354B-4C52-B505C456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A04DE-7940-8599-BD8D-55E8C3CC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20C0D-C5D6-11B4-CBCB-678C558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C6832-0924-A77B-018A-1CC2D230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CB390-ACAC-FA13-89A6-B8F9459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56CF-BD80-63A6-D510-6A97AA4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1390E-073E-82B1-8541-ABB47746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72F2A-9ABC-C564-F263-C7798BE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EA0DB-80F1-E0CB-2C03-C697AAE1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2567-CCD2-F39E-96FE-E6C818D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DE1E6-BB64-AD01-B4A5-4FFB4AB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E9A69-817D-5C40-40E1-2AE3EF54A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9CA19-F4F9-6F21-55F4-48C00241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137E7-3CA6-21F2-B6C4-764C3C5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5A59E-55EB-248A-AE9D-22F541E4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549E6-CC54-73BA-79DF-96650D1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E9AC-5B34-656C-5F3A-215CC224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5EAF2-0689-E953-8DC3-0786430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45D4F-2340-1E4D-9492-F82C45D0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B305-5F66-186C-BE4D-7FFBDB39C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EA39B-73F1-63A9-624E-EB5C033A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4E955-0151-991F-DFDE-A05B3482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4F4786-364F-C7B8-29D6-3937398B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3A959-FB91-B9DB-6DE9-E8CCD03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7418D-A9A8-B0E5-8127-6317AF6E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CE3C75-C21C-48D6-6AA0-DF8D8513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B6D2FF-7CCD-6501-337F-B372096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5D9E9-E381-9073-80CD-8CBB5D36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C21BB-CDDE-7253-B507-43A0855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D222E-B09D-1E76-33B1-5C4E272F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3C537-0FC7-F3D2-5518-53CA1324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213A7-6849-8D0F-AADF-7B443EA1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82BCE-3A6A-D654-7E43-6FB95429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7286E-0103-C564-05AF-8677A6B1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2E09F-0D47-AD0E-228F-73E98F9E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746C0-8989-234F-3738-623B30B1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FA841-E3CE-4A73-5247-8405BBE9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136F6-47C9-B8B7-4D31-A3E8ACD1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054FB-E609-A1C7-3F65-8BC0F8E78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E69B0-BF2E-2DCA-DF5E-F22684CA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A43C5-873F-62AE-50F8-DBAA82A5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C9DAD-C07B-0E28-2D38-B0A31D19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7A912-A504-3DCF-98E4-CFAD293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707B1-2BD6-B0B4-747A-A134D34B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16A53-8DBE-3896-017F-84F33124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84E78-8E65-EA5A-FD49-58D32C10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CC532-3C47-4EEB-B7D2-D1B0B6A35748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908BB-F4B8-DCAE-9D8C-13618BA4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02A93-E65E-E4F4-1D57-D4CA7DF7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5419394" y="602623"/>
            <a:ext cx="135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9C8FB-3F82-3755-C2F8-EEE87DE66D7A}"/>
              </a:ext>
            </a:extLst>
          </p:cNvPr>
          <p:cNvSpPr txBox="1"/>
          <p:nvPr/>
        </p:nvSpPr>
        <p:spPr>
          <a:xfrm>
            <a:off x="3163444" y="2531267"/>
            <a:ext cx="360915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일기쓰기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책상 정리하기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97B24F-A99E-5A96-E434-622DB62F287D}"/>
              </a:ext>
            </a:extLst>
          </p:cNvPr>
          <p:cNvCxnSpPr/>
          <p:nvPr/>
        </p:nvCxnSpPr>
        <p:spPr>
          <a:xfrm>
            <a:off x="3293706" y="2962053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E2C80DC-F6CD-D4C8-45CC-632B906EF67D}"/>
              </a:ext>
            </a:extLst>
          </p:cNvPr>
          <p:cNvCxnSpPr/>
          <p:nvPr/>
        </p:nvCxnSpPr>
        <p:spPr>
          <a:xfrm>
            <a:off x="3293706" y="3353939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원통형 31">
            <a:extLst>
              <a:ext uri="{FF2B5EF4-FFF2-40B4-BE49-F238E27FC236}">
                <a16:creationId xmlns:a16="http://schemas.microsoft.com/office/drawing/2014/main" id="{2407AD12-AE81-97C2-4152-3065AF14E413}"/>
              </a:ext>
            </a:extLst>
          </p:cNvPr>
          <p:cNvSpPr/>
          <p:nvPr/>
        </p:nvSpPr>
        <p:spPr>
          <a:xfrm>
            <a:off x="8649477" y="2637933"/>
            <a:ext cx="205274" cy="25354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68D36DD3-82A9-85D2-E120-6095886B6965}"/>
              </a:ext>
            </a:extLst>
          </p:cNvPr>
          <p:cNvSpPr/>
          <p:nvPr/>
        </p:nvSpPr>
        <p:spPr>
          <a:xfrm>
            <a:off x="8649477" y="3029819"/>
            <a:ext cx="205274" cy="25354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D4319A-9910-DA67-9BEA-E58810FE46B2}"/>
              </a:ext>
            </a:extLst>
          </p:cNvPr>
          <p:cNvSpPr txBox="1"/>
          <p:nvPr/>
        </p:nvSpPr>
        <p:spPr>
          <a:xfrm>
            <a:off x="8097151" y="255889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휴지통 아이콘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O</a:t>
            </a: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추가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(O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는 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D8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일기장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C6D9C5-0E01-D0CE-2D71-A7C01FA792B2}"/>
              </a:ext>
            </a:extLst>
          </p:cNvPr>
          <p:cNvSpPr txBox="1"/>
          <p:nvPr/>
        </p:nvSpPr>
        <p:spPr>
          <a:xfrm>
            <a:off x="0" y="1268385"/>
            <a:ext cx="274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전체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미완료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완료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filtering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체크하면 완료로 변경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글자에만 가로선 긋기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최근 순서로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들어가야함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신규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…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기존 형태 저장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FCBEEB0-65B9-89F9-CF27-6B77307B46B3}"/>
              </a:ext>
            </a:extLst>
          </p:cNvPr>
          <p:cNvCxnSpPr/>
          <p:nvPr/>
        </p:nvCxnSpPr>
        <p:spPr>
          <a:xfrm>
            <a:off x="3293706" y="2301507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731A73-8727-7E59-96C4-4B73EA6A2653}"/>
              </a:ext>
            </a:extLst>
          </p:cNvPr>
          <p:cNvCxnSpPr/>
          <p:nvPr/>
        </p:nvCxnSpPr>
        <p:spPr>
          <a:xfrm>
            <a:off x="3293706" y="2272777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D790F0-AB85-C384-740B-51591FC86EEA}"/>
              </a:ext>
            </a:extLst>
          </p:cNvPr>
          <p:cNvSpPr txBox="1"/>
          <p:nvPr/>
        </p:nvSpPr>
        <p:spPr>
          <a:xfrm>
            <a:off x="3293706" y="1989077"/>
            <a:ext cx="2403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전체 </a:t>
            </a:r>
            <a:r>
              <a:rPr lang="en-US" altLang="ko-KR" sz="900" dirty="0"/>
              <a:t>| </a:t>
            </a:r>
            <a:r>
              <a:rPr lang="en-US" altLang="ko-KR" sz="900" b="1" dirty="0"/>
              <a:t>(active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–</a:t>
            </a:r>
            <a:r>
              <a:rPr lang="ko-KR" altLang="en-US" sz="900" b="1" dirty="0"/>
              <a:t> 체크 아이콘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미완료 </a:t>
            </a:r>
            <a:r>
              <a:rPr lang="en-US" altLang="ko-KR" sz="900" dirty="0"/>
              <a:t>| </a:t>
            </a:r>
            <a:r>
              <a:rPr lang="ko-KR" altLang="en-US" sz="900" dirty="0"/>
              <a:t>완료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79B0-F969-2343-7A1A-35057A34F919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2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5419394" y="623512"/>
            <a:ext cx="135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쓰기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B6E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To-do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FC526ADA-58F7-4555-9078-2E7841DA5DC7}"/>
              </a:ext>
            </a:extLst>
          </p:cNvPr>
          <p:cNvSpPr/>
          <p:nvPr/>
        </p:nvSpPr>
        <p:spPr>
          <a:xfrm>
            <a:off x="9538202" y="2428069"/>
            <a:ext cx="750846" cy="1004392"/>
          </a:xfrm>
          <a:prstGeom prst="diamond">
            <a:avLst/>
          </a:prstGeom>
          <a:solidFill>
            <a:srgbClr val="D8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달력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보기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4EBE-495C-E45E-C3E4-2D46BD665ED7}"/>
              </a:ext>
            </a:extLst>
          </p:cNvPr>
          <p:cNvSpPr txBox="1"/>
          <p:nvPr/>
        </p:nvSpPr>
        <p:spPr>
          <a:xfrm>
            <a:off x="2980521" y="1857510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en-US" altLang="ko-KR" sz="1200" dirty="0"/>
              <a:t>2024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                                 </a:t>
            </a:r>
            <a:r>
              <a:rPr lang="en-US" altLang="ko-KR" sz="1200" dirty="0"/>
              <a:t>| </a:t>
            </a:r>
            <a:r>
              <a:rPr lang="ko-KR" altLang="en-US" sz="1200" dirty="0"/>
              <a:t>날씨 </a:t>
            </a:r>
            <a:r>
              <a:rPr lang="en-US" altLang="ko-KR" sz="1200" dirty="0"/>
              <a:t>(</a:t>
            </a:r>
            <a:r>
              <a:rPr lang="ko-KR" altLang="en-US" sz="1200" dirty="0"/>
              <a:t>해</a:t>
            </a:r>
            <a:r>
              <a:rPr lang="en-US" altLang="ko-KR" sz="1200" dirty="0"/>
              <a:t>) (</a:t>
            </a:r>
            <a:r>
              <a:rPr lang="ko-KR" altLang="en-US" sz="1200" dirty="0" err="1"/>
              <a:t>해구름</a:t>
            </a:r>
            <a:r>
              <a:rPr lang="en-US" altLang="ko-KR" sz="1200" dirty="0"/>
              <a:t>) (</a:t>
            </a:r>
            <a:r>
              <a:rPr lang="ko-KR" altLang="en-US" sz="1200" dirty="0"/>
              <a:t>구름</a:t>
            </a:r>
            <a:r>
              <a:rPr lang="en-US" altLang="ko-KR" sz="1200" dirty="0"/>
              <a:t>) (</a:t>
            </a:r>
            <a:r>
              <a:rPr lang="ko-KR" altLang="en-US" sz="1200" dirty="0"/>
              <a:t>비</a:t>
            </a:r>
            <a:r>
              <a:rPr lang="en-US" altLang="ko-KR" sz="1200" dirty="0"/>
              <a:t>) (</a:t>
            </a:r>
            <a:r>
              <a:rPr lang="ko-KR" altLang="en-US" sz="1200" dirty="0"/>
              <a:t>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5E486-0C7B-4752-52D2-F205A996414A}"/>
              </a:ext>
            </a:extLst>
          </p:cNvPr>
          <p:cNvSpPr txBox="1"/>
          <p:nvPr/>
        </p:nvSpPr>
        <p:spPr>
          <a:xfrm>
            <a:off x="2980521" y="2309428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하루 느낌 </a:t>
            </a:r>
            <a:r>
              <a:rPr lang="en-US" altLang="ko-KR" sz="1200" dirty="0"/>
              <a:t>(</a:t>
            </a:r>
            <a:r>
              <a:rPr lang="ko-KR" altLang="en-US" sz="1200" dirty="0"/>
              <a:t>웃음</a:t>
            </a:r>
            <a:r>
              <a:rPr lang="en-US" altLang="ko-KR" sz="1200" dirty="0"/>
              <a:t>) (</a:t>
            </a:r>
            <a:r>
              <a:rPr lang="ko-KR" altLang="en-US" sz="1200" dirty="0"/>
              <a:t>무표정</a:t>
            </a:r>
            <a:r>
              <a:rPr lang="en-US" altLang="ko-KR" sz="1200" dirty="0"/>
              <a:t>) (</a:t>
            </a:r>
            <a:r>
              <a:rPr lang="ko-KR" altLang="en-US" sz="1200" dirty="0"/>
              <a:t>울음</a:t>
            </a:r>
            <a:r>
              <a:rPr lang="en-US" altLang="ko-KR" sz="1200" dirty="0"/>
              <a:t>) (</a:t>
            </a:r>
            <a:r>
              <a:rPr lang="ko-KR" altLang="en-US" sz="1200" dirty="0"/>
              <a:t>화남</a:t>
            </a:r>
            <a:r>
              <a:rPr lang="en-US" altLang="ko-KR" sz="1200" dirty="0"/>
              <a:t>) (</a:t>
            </a:r>
            <a:r>
              <a:rPr lang="ko-KR" altLang="en-US" sz="1200" dirty="0"/>
              <a:t>등등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F67D-EBE0-5904-3302-56FAF23A9D82}"/>
              </a:ext>
            </a:extLst>
          </p:cNvPr>
          <p:cNvSpPr txBox="1"/>
          <p:nvPr/>
        </p:nvSpPr>
        <p:spPr>
          <a:xfrm>
            <a:off x="2964464" y="2979816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일기 내용</a:t>
            </a:r>
            <a:r>
              <a:rPr lang="en-US" altLang="ko-KR" sz="1200" dirty="0"/>
              <a:t>… </a:t>
            </a:r>
            <a:r>
              <a:rPr lang="ko-KR" altLang="en-US" sz="1200" dirty="0"/>
              <a:t>오늘 하루 너무 덥다 등등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FE4FCE-D92D-A787-5F42-24150F495B13}"/>
              </a:ext>
            </a:extLst>
          </p:cNvPr>
          <p:cNvCxnSpPr/>
          <p:nvPr/>
        </p:nvCxnSpPr>
        <p:spPr>
          <a:xfrm>
            <a:off x="2996575" y="229554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DD167A-7159-7BA4-4C33-F3A75B34E378}"/>
              </a:ext>
            </a:extLst>
          </p:cNvPr>
          <p:cNvCxnSpPr/>
          <p:nvPr/>
        </p:nvCxnSpPr>
        <p:spPr>
          <a:xfrm>
            <a:off x="2980521" y="278667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3E7FE5-12B3-8E21-E1B5-37C309DEB9A5}"/>
              </a:ext>
            </a:extLst>
          </p:cNvPr>
          <p:cNvCxnSpPr/>
          <p:nvPr/>
        </p:nvCxnSpPr>
        <p:spPr>
          <a:xfrm>
            <a:off x="2980521" y="3347519"/>
            <a:ext cx="6230958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6A8DAA-9B07-3731-E909-9C0E876A89FB}"/>
              </a:ext>
            </a:extLst>
          </p:cNvPr>
          <p:cNvCxnSpPr>
            <a:cxnSpLocks/>
          </p:cNvCxnSpPr>
          <p:nvPr/>
        </p:nvCxnSpPr>
        <p:spPr>
          <a:xfrm flipV="1">
            <a:off x="3026983" y="2272777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65C8CB-7920-F29E-4111-51DDBA164F42}"/>
              </a:ext>
            </a:extLst>
          </p:cNvPr>
          <p:cNvCxnSpPr>
            <a:cxnSpLocks/>
          </p:cNvCxnSpPr>
          <p:nvPr/>
        </p:nvCxnSpPr>
        <p:spPr>
          <a:xfrm flipV="1">
            <a:off x="3026983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318AB7-BDBB-E537-7273-6C5A5D47343F}"/>
              </a:ext>
            </a:extLst>
          </p:cNvPr>
          <p:cNvCxnSpPr>
            <a:cxnSpLocks/>
          </p:cNvCxnSpPr>
          <p:nvPr/>
        </p:nvCxnSpPr>
        <p:spPr>
          <a:xfrm flipV="1">
            <a:off x="9211479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54BF0B-9A1F-BA43-5AE6-25F1A13AE7E6}"/>
              </a:ext>
            </a:extLst>
          </p:cNvPr>
          <p:cNvCxnSpPr>
            <a:cxnSpLocks/>
          </p:cNvCxnSpPr>
          <p:nvPr/>
        </p:nvCxnSpPr>
        <p:spPr>
          <a:xfrm flipV="1">
            <a:off x="9211479" y="2295540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6BDC8F-7B89-0B47-F24B-295861EF9745}"/>
              </a:ext>
            </a:extLst>
          </p:cNvPr>
          <p:cNvCxnSpPr/>
          <p:nvPr/>
        </p:nvCxnSpPr>
        <p:spPr>
          <a:xfrm>
            <a:off x="2996575" y="185751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1C63B2-E1FB-A0DF-A529-1D2EA08D7094}"/>
              </a:ext>
            </a:extLst>
          </p:cNvPr>
          <p:cNvCxnSpPr>
            <a:cxnSpLocks/>
          </p:cNvCxnSpPr>
          <p:nvPr/>
        </p:nvCxnSpPr>
        <p:spPr>
          <a:xfrm flipV="1">
            <a:off x="6095997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7A94C2-32EA-AF37-CEC7-410B685B98DF}"/>
              </a:ext>
            </a:extLst>
          </p:cNvPr>
          <p:cNvCxnSpPr/>
          <p:nvPr/>
        </p:nvCxnSpPr>
        <p:spPr>
          <a:xfrm>
            <a:off x="2980521" y="5855802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C58308-D9EE-E0AF-89E2-6805494219D3}"/>
              </a:ext>
            </a:extLst>
          </p:cNvPr>
          <p:cNvCxnSpPr/>
          <p:nvPr/>
        </p:nvCxnSpPr>
        <p:spPr>
          <a:xfrm>
            <a:off x="2980521" y="6214712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6FCFF-29B8-187E-E223-AD7FADFA2084}"/>
              </a:ext>
            </a:extLst>
          </p:cNvPr>
          <p:cNvSpPr txBox="1"/>
          <p:nvPr/>
        </p:nvSpPr>
        <p:spPr>
          <a:xfrm>
            <a:off x="2964464" y="5772047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내일 할 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22DB6B-22D5-6239-007A-69EC156F9907}"/>
              </a:ext>
            </a:extLst>
          </p:cNvPr>
          <p:cNvSpPr txBox="1"/>
          <p:nvPr/>
        </p:nvSpPr>
        <p:spPr>
          <a:xfrm>
            <a:off x="3018591" y="6059693"/>
            <a:ext cx="3609159" cy="1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일기쓰기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책상 정리하기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endParaRPr lang="ko-KR" altLang="en-US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A8CE57E-3EAB-6BCA-07B9-9F522F9CC4DB}"/>
              </a:ext>
            </a:extLst>
          </p:cNvPr>
          <p:cNvCxnSpPr/>
          <p:nvPr/>
        </p:nvCxnSpPr>
        <p:spPr>
          <a:xfrm>
            <a:off x="3148853" y="6438591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DBE4A9-60CF-8505-00B5-7ECEB242B88C}"/>
              </a:ext>
            </a:extLst>
          </p:cNvPr>
          <p:cNvCxnSpPr/>
          <p:nvPr/>
        </p:nvCxnSpPr>
        <p:spPr>
          <a:xfrm>
            <a:off x="3148853" y="6830477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원통형 40">
            <a:extLst>
              <a:ext uri="{FF2B5EF4-FFF2-40B4-BE49-F238E27FC236}">
                <a16:creationId xmlns:a16="http://schemas.microsoft.com/office/drawing/2014/main" id="{D6A8FE22-2D2D-1CE1-E5A9-0DFFC95596FC}"/>
              </a:ext>
            </a:extLst>
          </p:cNvPr>
          <p:cNvSpPr/>
          <p:nvPr/>
        </p:nvSpPr>
        <p:spPr>
          <a:xfrm>
            <a:off x="8504624" y="6125995"/>
            <a:ext cx="205274" cy="230496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92A51878-56BE-1479-4737-61090BCC485C}"/>
              </a:ext>
            </a:extLst>
          </p:cNvPr>
          <p:cNvSpPr/>
          <p:nvPr/>
        </p:nvSpPr>
        <p:spPr>
          <a:xfrm>
            <a:off x="8504624" y="6517881"/>
            <a:ext cx="205274" cy="230496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5006EC-AE9C-3467-4E5F-2F5856173F0A}"/>
              </a:ext>
            </a:extLst>
          </p:cNvPr>
          <p:cNvSpPr txBox="1"/>
          <p:nvPr/>
        </p:nvSpPr>
        <p:spPr>
          <a:xfrm>
            <a:off x="8755342" y="6142132"/>
            <a:ext cx="559837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휴지통 아이콘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550E3-344B-FB89-9FED-874D423B64AB}"/>
              </a:ext>
            </a:extLst>
          </p:cNvPr>
          <p:cNvSpPr txBox="1"/>
          <p:nvPr/>
        </p:nvSpPr>
        <p:spPr>
          <a:xfrm>
            <a:off x="3748136" y="5931290"/>
            <a:ext cx="121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추가 아이콘 펜슬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7B6C0-461A-C381-512E-D7B49F103D0C}"/>
              </a:ext>
            </a:extLst>
          </p:cNvPr>
          <p:cNvSpPr txBox="1"/>
          <p:nvPr/>
        </p:nvSpPr>
        <p:spPr>
          <a:xfrm>
            <a:off x="745587" y="5880076"/>
            <a:ext cx="2403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여기 작성한 내용  </a:t>
            </a:r>
            <a:r>
              <a:rPr lang="en-US" altLang="ko-KR" sz="900" dirty="0"/>
              <a:t>to-do</a:t>
            </a:r>
            <a:r>
              <a:rPr lang="ko-KR" altLang="en-US" sz="900" dirty="0"/>
              <a:t>로 이관 </a:t>
            </a:r>
            <a:r>
              <a:rPr lang="en-US" altLang="ko-KR" sz="900" dirty="0"/>
              <a:t>&gt;&gt;</a:t>
            </a:r>
            <a:endParaRPr lang="ko-KR" alt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D76B9C-0D8E-AB28-D5D5-756DBFF0219E}"/>
              </a:ext>
            </a:extLst>
          </p:cNvPr>
          <p:cNvSpPr txBox="1"/>
          <p:nvPr/>
        </p:nvSpPr>
        <p:spPr>
          <a:xfrm>
            <a:off x="0" y="1268385"/>
            <a:ext cx="27469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일기장은 작성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삭제만 있음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 불가능함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아래 내일 할 일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to-do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 이관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일기장 저장 시 내일 할 일을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to-do list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에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추가하시겠습니까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날짜는 달력으로 선택 가능하게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아이콘 추가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날씨 선택 시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변경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하루 느낌도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0EA6B0-334B-0A31-4360-6217A8F12780}"/>
              </a:ext>
            </a:extLst>
          </p:cNvPr>
          <p:cNvSpPr txBox="1"/>
          <p:nvPr/>
        </p:nvSpPr>
        <p:spPr>
          <a:xfrm>
            <a:off x="4296442" y="1987082"/>
            <a:ext cx="889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달력 아이콘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82373-72EE-D74E-4BF1-87E33298E050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5316177" y="613860"/>
            <a:ext cx="135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쓰기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B6E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To-do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FC526ADA-58F7-4555-9078-2E7841DA5DC7}"/>
              </a:ext>
            </a:extLst>
          </p:cNvPr>
          <p:cNvSpPr/>
          <p:nvPr/>
        </p:nvSpPr>
        <p:spPr>
          <a:xfrm>
            <a:off x="9538202" y="2428069"/>
            <a:ext cx="750846" cy="1004392"/>
          </a:xfrm>
          <a:prstGeom prst="diamond">
            <a:avLst/>
          </a:prstGeom>
          <a:solidFill>
            <a:srgbClr val="D8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달력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보기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4EBE-495C-E45E-C3E4-2D46BD665ED7}"/>
              </a:ext>
            </a:extLst>
          </p:cNvPr>
          <p:cNvSpPr txBox="1"/>
          <p:nvPr/>
        </p:nvSpPr>
        <p:spPr>
          <a:xfrm>
            <a:off x="2980521" y="1857510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en-US" altLang="ko-KR" sz="1200" dirty="0"/>
              <a:t>2024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                                 </a:t>
            </a:r>
            <a:r>
              <a:rPr lang="en-US" altLang="ko-KR" sz="1200" dirty="0"/>
              <a:t>| </a:t>
            </a:r>
            <a:r>
              <a:rPr lang="ko-KR" altLang="en-US" sz="1200" dirty="0"/>
              <a:t>날씨 </a:t>
            </a:r>
            <a:r>
              <a:rPr lang="en-US" altLang="ko-KR" sz="1200" dirty="0"/>
              <a:t>(</a:t>
            </a:r>
            <a:r>
              <a:rPr lang="ko-KR" altLang="en-US" sz="1200" dirty="0"/>
              <a:t>해</a:t>
            </a:r>
            <a:r>
              <a:rPr lang="en-US" altLang="ko-KR" sz="1200" dirty="0"/>
              <a:t>) (</a:t>
            </a:r>
            <a:r>
              <a:rPr lang="ko-KR" altLang="en-US" sz="1200" dirty="0" err="1"/>
              <a:t>해구름</a:t>
            </a:r>
            <a:r>
              <a:rPr lang="en-US" altLang="ko-KR" sz="1200" dirty="0"/>
              <a:t>) (</a:t>
            </a:r>
            <a:r>
              <a:rPr lang="ko-KR" altLang="en-US" sz="1200" dirty="0"/>
              <a:t>구름</a:t>
            </a:r>
            <a:r>
              <a:rPr lang="en-US" altLang="ko-KR" sz="1200" dirty="0"/>
              <a:t>) (</a:t>
            </a:r>
            <a:r>
              <a:rPr lang="ko-KR" altLang="en-US" sz="1200" dirty="0"/>
              <a:t>비</a:t>
            </a:r>
            <a:r>
              <a:rPr lang="en-US" altLang="ko-KR" sz="1200" dirty="0"/>
              <a:t>) (</a:t>
            </a:r>
            <a:r>
              <a:rPr lang="ko-KR" altLang="en-US" sz="1200" dirty="0"/>
              <a:t>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5E486-0C7B-4752-52D2-F205A996414A}"/>
              </a:ext>
            </a:extLst>
          </p:cNvPr>
          <p:cNvSpPr txBox="1"/>
          <p:nvPr/>
        </p:nvSpPr>
        <p:spPr>
          <a:xfrm>
            <a:off x="2980521" y="2309428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하루 느낌 </a:t>
            </a:r>
            <a:r>
              <a:rPr lang="en-US" altLang="ko-KR" sz="1200" dirty="0"/>
              <a:t>(</a:t>
            </a:r>
            <a:r>
              <a:rPr lang="ko-KR" altLang="en-US" sz="1200" dirty="0"/>
              <a:t>웃음</a:t>
            </a:r>
            <a:r>
              <a:rPr lang="en-US" altLang="ko-KR" sz="1200" dirty="0"/>
              <a:t>) (</a:t>
            </a:r>
            <a:r>
              <a:rPr lang="ko-KR" altLang="en-US" sz="1200" dirty="0"/>
              <a:t>무표정</a:t>
            </a:r>
            <a:r>
              <a:rPr lang="en-US" altLang="ko-KR" sz="1200" dirty="0"/>
              <a:t>) (</a:t>
            </a:r>
            <a:r>
              <a:rPr lang="ko-KR" altLang="en-US" sz="1200" dirty="0"/>
              <a:t>울음</a:t>
            </a:r>
            <a:r>
              <a:rPr lang="en-US" altLang="ko-KR" sz="1200" dirty="0"/>
              <a:t>) (</a:t>
            </a:r>
            <a:r>
              <a:rPr lang="ko-KR" altLang="en-US" sz="1200" dirty="0"/>
              <a:t>화남</a:t>
            </a:r>
            <a:r>
              <a:rPr lang="en-US" altLang="ko-KR" sz="1200" dirty="0"/>
              <a:t>) (</a:t>
            </a:r>
            <a:r>
              <a:rPr lang="ko-KR" altLang="en-US" sz="1200" dirty="0"/>
              <a:t>등등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F67D-EBE0-5904-3302-56FAF23A9D82}"/>
              </a:ext>
            </a:extLst>
          </p:cNvPr>
          <p:cNvSpPr txBox="1"/>
          <p:nvPr/>
        </p:nvSpPr>
        <p:spPr>
          <a:xfrm>
            <a:off x="2964464" y="2979816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일기 내용</a:t>
            </a:r>
            <a:r>
              <a:rPr lang="en-US" altLang="ko-KR" sz="1200" dirty="0"/>
              <a:t>… </a:t>
            </a:r>
            <a:r>
              <a:rPr lang="ko-KR" altLang="en-US" sz="1200" dirty="0"/>
              <a:t>오늘 하루 너무 덥다 등등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FE4FCE-D92D-A787-5F42-24150F495B13}"/>
              </a:ext>
            </a:extLst>
          </p:cNvPr>
          <p:cNvCxnSpPr/>
          <p:nvPr/>
        </p:nvCxnSpPr>
        <p:spPr>
          <a:xfrm>
            <a:off x="2996575" y="229554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DD167A-7159-7BA4-4C33-F3A75B34E378}"/>
              </a:ext>
            </a:extLst>
          </p:cNvPr>
          <p:cNvCxnSpPr/>
          <p:nvPr/>
        </p:nvCxnSpPr>
        <p:spPr>
          <a:xfrm>
            <a:off x="2980521" y="278667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3E7FE5-12B3-8E21-E1B5-37C309DEB9A5}"/>
              </a:ext>
            </a:extLst>
          </p:cNvPr>
          <p:cNvCxnSpPr/>
          <p:nvPr/>
        </p:nvCxnSpPr>
        <p:spPr>
          <a:xfrm>
            <a:off x="2980521" y="3347519"/>
            <a:ext cx="6230958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6A8DAA-9B07-3731-E909-9C0E876A89FB}"/>
              </a:ext>
            </a:extLst>
          </p:cNvPr>
          <p:cNvCxnSpPr>
            <a:cxnSpLocks/>
          </p:cNvCxnSpPr>
          <p:nvPr/>
        </p:nvCxnSpPr>
        <p:spPr>
          <a:xfrm flipV="1">
            <a:off x="3026983" y="2272777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65C8CB-7920-F29E-4111-51DDBA164F42}"/>
              </a:ext>
            </a:extLst>
          </p:cNvPr>
          <p:cNvCxnSpPr>
            <a:cxnSpLocks/>
          </p:cNvCxnSpPr>
          <p:nvPr/>
        </p:nvCxnSpPr>
        <p:spPr>
          <a:xfrm flipV="1">
            <a:off x="3026983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318AB7-BDBB-E537-7273-6C5A5D47343F}"/>
              </a:ext>
            </a:extLst>
          </p:cNvPr>
          <p:cNvCxnSpPr>
            <a:cxnSpLocks/>
          </p:cNvCxnSpPr>
          <p:nvPr/>
        </p:nvCxnSpPr>
        <p:spPr>
          <a:xfrm flipV="1">
            <a:off x="9211479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54BF0B-9A1F-BA43-5AE6-25F1A13AE7E6}"/>
              </a:ext>
            </a:extLst>
          </p:cNvPr>
          <p:cNvCxnSpPr>
            <a:cxnSpLocks/>
          </p:cNvCxnSpPr>
          <p:nvPr/>
        </p:nvCxnSpPr>
        <p:spPr>
          <a:xfrm flipV="1">
            <a:off x="9211479" y="2295540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6BDC8F-7B89-0B47-F24B-295861EF9745}"/>
              </a:ext>
            </a:extLst>
          </p:cNvPr>
          <p:cNvCxnSpPr/>
          <p:nvPr/>
        </p:nvCxnSpPr>
        <p:spPr>
          <a:xfrm>
            <a:off x="2996575" y="185751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1C63B2-E1FB-A0DF-A529-1D2EA08D7094}"/>
              </a:ext>
            </a:extLst>
          </p:cNvPr>
          <p:cNvCxnSpPr>
            <a:cxnSpLocks/>
          </p:cNvCxnSpPr>
          <p:nvPr/>
        </p:nvCxnSpPr>
        <p:spPr>
          <a:xfrm flipV="1">
            <a:off x="6095997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FD76B9C-0D8E-AB28-D5D5-756DBFF0219E}"/>
              </a:ext>
            </a:extLst>
          </p:cNvPr>
          <p:cNvSpPr txBox="1"/>
          <p:nvPr/>
        </p:nvSpPr>
        <p:spPr>
          <a:xfrm>
            <a:off x="0" y="1268385"/>
            <a:ext cx="27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일기장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쓰기랑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같은 디자인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Readonly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내일 할 일은 없애기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따로 보관 안함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0EA6B0-334B-0A31-4360-6217A8F12780}"/>
              </a:ext>
            </a:extLst>
          </p:cNvPr>
          <p:cNvSpPr txBox="1"/>
          <p:nvPr/>
        </p:nvSpPr>
        <p:spPr>
          <a:xfrm>
            <a:off x="4296442" y="1987082"/>
            <a:ext cx="889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달력 아이콘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D6225C95-17C0-D750-729C-7B7BFA30FE85}"/>
              </a:ext>
            </a:extLst>
          </p:cNvPr>
          <p:cNvSpPr/>
          <p:nvPr/>
        </p:nvSpPr>
        <p:spPr>
          <a:xfrm>
            <a:off x="9538202" y="3587753"/>
            <a:ext cx="750846" cy="1004392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휴지통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3371C-DAF7-92CC-6369-999EEC7B443B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6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4960116" y="602623"/>
            <a:ext cx="18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쓰기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B6E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To-do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FD76B9C-0D8E-AB28-D5D5-756DBFF0219E}"/>
              </a:ext>
            </a:extLst>
          </p:cNvPr>
          <p:cNvSpPr txBox="1"/>
          <p:nvPr/>
        </p:nvSpPr>
        <p:spPr>
          <a:xfrm>
            <a:off x="0" y="1268385"/>
            <a:ext cx="27469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Antd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달력 사용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쓴날의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표정으로 일기 있음 표시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한칸에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다수 가능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표정 클릭 시 일기장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 없음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상세 내용 표시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C0D4FD-5122-6272-A007-6F8989E6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2997"/>
              </p:ext>
            </p:extLst>
          </p:nvPr>
        </p:nvGraphicFramePr>
        <p:xfrm>
          <a:off x="2964464" y="1883680"/>
          <a:ext cx="6170486" cy="36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8">
                  <a:extLst>
                    <a:ext uri="{9D8B030D-6E8A-4147-A177-3AD203B41FA5}">
                      <a16:colId xmlns:a16="http://schemas.microsoft.com/office/drawing/2014/main" val="3992024035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4182808785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2268097531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3267750621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439525570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4224533727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3501630167"/>
                    </a:ext>
                  </a:extLst>
                </a:gridCol>
              </a:tblGrid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98000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40269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ant design </a:t>
                      </a:r>
                      <a:r>
                        <a:rPr lang="ko-KR" altLang="en-US" dirty="0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69335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46363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94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F1713F-7ABD-1EAB-47AE-3E43534E8031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2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134619" y="412500"/>
            <a:ext cx="18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911E7E-4EFB-6D52-A138-C4CAF7F3A013}"/>
              </a:ext>
            </a:extLst>
          </p:cNvPr>
          <p:cNvGrpSpPr/>
          <p:nvPr/>
        </p:nvGrpSpPr>
        <p:grpSpPr>
          <a:xfrm>
            <a:off x="2313858" y="1606188"/>
            <a:ext cx="2866389" cy="3838824"/>
            <a:chOff x="1682762" y="1606188"/>
            <a:chExt cx="2866389" cy="383882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D76B9C-0D8E-AB28-D5D5-756DBFF0219E}"/>
                </a:ext>
              </a:extLst>
            </p:cNvPr>
            <p:cNvSpPr txBox="1"/>
            <p:nvPr/>
          </p:nvSpPr>
          <p:spPr>
            <a:xfrm>
              <a:off x="1710533" y="2799876"/>
              <a:ext cx="2746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추가 시 내용만 입력하는 </a:t>
              </a:r>
              <a:r>
                <a:rPr lang="ko-KR" altLang="en-US" sz="9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모달</a:t>
              </a: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show.</a:t>
              </a: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날짜는 자동으로 입력한 시점 기입</a:t>
              </a:r>
              <a:endPara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B59C36D6-0EA5-9F53-30EE-91D31D4525D7}"/>
                </a:ext>
              </a:extLst>
            </p:cNvPr>
            <p:cNvSpPr/>
            <p:nvPr/>
          </p:nvSpPr>
          <p:spPr>
            <a:xfrm>
              <a:off x="3798305" y="1606188"/>
              <a:ext cx="750846" cy="1004392"/>
            </a:xfrm>
            <a:prstGeom prst="diamond">
              <a:avLst/>
            </a:prstGeom>
            <a:solidFill>
              <a:srgbClr val="FF8D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O</a:t>
              </a:r>
            </a:p>
            <a:p>
              <a:pPr algn="ctr"/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추가</a:t>
              </a:r>
              <a:endParaRPr lang="en-US" altLang="ko-KR" sz="120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(O</a:t>
              </a:r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는 펜슬 아이콘</a:t>
              </a:r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B2ACD84D-9AC4-15A8-86C5-B3FBDC8F5C47}"/>
                </a:ext>
              </a:extLst>
            </p:cNvPr>
            <p:cNvSpPr/>
            <p:nvPr/>
          </p:nvSpPr>
          <p:spPr>
            <a:xfrm>
              <a:off x="3798305" y="4440620"/>
              <a:ext cx="750846" cy="1004392"/>
            </a:xfrm>
            <a:prstGeom prst="diamond">
              <a:avLst/>
            </a:prstGeom>
            <a:solidFill>
              <a:srgbClr val="D8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일기장 </a:t>
              </a:r>
              <a:endParaRPr lang="en-US" altLang="ko-KR" sz="120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보기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5948CD-CF11-E97D-A73D-BEC8201BE5F7}"/>
                </a:ext>
              </a:extLst>
            </p:cNvPr>
            <p:cNvSpPr txBox="1"/>
            <p:nvPr/>
          </p:nvSpPr>
          <p:spPr>
            <a:xfrm>
              <a:off x="1682762" y="1606188"/>
              <a:ext cx="1812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To-do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A580AA-8010-1F28-AB4D-90586D2EA6CD}"/>
              </a:ext>
            </a:extLst>
          </p:cNvPr>
          <p:cNvGrpSpPr/>
          <p:nvPr/>
        </p:nvGrpSpPr>
        <p:grpSpPr>
          <a:xfrm>
            <a:off x="5648791" y="1485130"/>
            <a:ext cx="3866196" cy="4385068"/>
            <a:chOff x="5902288" y="1485130"/>
            <a:chExt cx="3866196" cy="4385068"/>
          </a:xfrm>
        </p:grpSpPr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394D8209-8E29-98E9-78AB-C6070C1F07FA}"/>
                </a:ext>
              </a:extLst>
            </p:cNvPr>
            <p:cNvSpPr/>
            <p:nvPr/>
          </p:nvSpPr>
          <p:spPr>
            <a:xfrm>
              <a:off x="9017638" y="1485130"/>
              <a:ext cx="750846" cy="1004392"/>
            </a:xfrm>
            <a:prstGeom prst="diamond">
              <a:avLst/>
            </a:prstGeom>
            <a:solidFill>
              <a:srgbClr val="FF8D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펜슬 아이콘</a:t>
              </a:r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일기</a:t>
              </a:r>
              <a:endParaRPr lang="en-US" altLang="ko-KR" sz="105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쓰기</a:t>
              </a:r>
            </a:p>
          </p:txBody>
        </p:sp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F6F6A7F4-7A23-F5E5-0945-0012B55941CC}"/>
                </a:ext>
              </a:extLst>
            </p:cNvPr>
            <p:cNvSpPr/>
            <p:nvPr/>
          </p:nvSpPr>
          <p:spPr>
            <a:xfrm>
              <a:off x="9017638" y="4865806"/>
              <a:ext cx="750846" cy="1004392"/>
            </a:xfrm>
            <a:prstGeom prst="diamond">
              <a:avLst/>
            </a:prstGeom>
            <a:solidFill>
              <a:srgbClr val="B6E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To-do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보기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4095228-4DFE-11EC-D15F-577DE49CB71B}"/>
                </a:ext>
              </a:extLst>
            </p:cNvPr>
            <p:cNvSpPr/>
            <p:nvPr/>
          </p:nvSpPr>
          <p:spPr>
            <a:xfrm>
              <a:off x="9017638" y="2612022"/>
              <a:ext cx="750846" cy="1004392"/>
            </a:xfrm>
            <a:prstGeom prst="diamond">
              <a:avLst/>
            </a:prstGeom>
            <a:solidFill>
              <a:srgbClr val="D8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달력 아이콘</a:t>
              </a:r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일기</a:t>
              </a:r>
              <a:endParaRPr lang="en-US" altLang="ko-KR" sz="105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보기</a:t>
              </a:r>
              <a:endParaRPr lang="en-US" altLang="ko-KR" sz="105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BB08307-450E-A6CD-460A-92A8A1EB28A7}"/>
                </a:ext>
              </a:extLst>
            </p:cNvPr>
            <p:cNvSpPr/>
            <p:nvPr/>
          </p:nvSpPr>
          <p:spPr>
            <a:xfrm>
              <a:off x="9017638" y="3738914"/>
              <a:ext cx="750846" cy="1004392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휴지통 아이콘</a:t>
              </a:r>
              <a:r>
                <a:rPr lang="en-US" altLang="ko-KR" sz="1050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일기</a:t>
              </a:r>
              <a:endParaRPr lang="en-US" altLang="ko-KR" sz="105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10000"/>
                    </a:schemeClr>
                  </a:solidFill>
                </a:rPr>
                <a:t>삭제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D6535E-D1EB-11A5-CF1F-E3701352B0EE}"/>
                </a:ext>
              </a:extLst>
            </p:cNvPr>
            <p:cNvSpPr txBox="1"/>
            <p:nvPr/>
          </p:nvSpPr>
          <p:spPr>
            <a:xfrm>
              <a:off x="6736607" y="1606188"/>
              <a:ext cx="1812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DC730E-F70E-B9C0-07F9-E80DCF0712B2}"/>
                </a:ext>
              </a:extLst>
            </p:cNvPr>
            <p:cNvSpPr txBox="1"/>
            <p:nvPr/>
          </p:nvSpPr>
          <p:spPr>
            <a:xfrm>
              <a:off x="5902288" y="2799876"/>
              <a:ext cx="2746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추가 시 쓰기 페이지로 이동</a:t>
              </a:r>
              <a:endPara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달력 아이콘 클릭 시 페이지 이동</a:t>
              </a:r>
              <a:endPara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삭제 시 </a:t>
              </a:r>
              <a:r>
                <a:rPr lang="ko-KR" altLang="en-US" sz="9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확인창</a:t>
              </a:r>
              <a:r>
                <a:rPr lang="ko-KR" altLang="en-US" sz="9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필수</a:t>
              </a:r>
              <a:endPara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92C61-2929-D389-603C-F7555176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1" y="167202"/>
            <a:ext cx="9072000" cy="64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색상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B3CD3-EDB4-726D-1CD2-B2463C25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175"/>
            <a:ext cx="12192000" cy="197563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949EA6-C0A2-915F-B915-DC5BD74298AD}"/>
              </a:ext>
            </a:extLst>
          </p:cNvPr>
          <p:cNvSpPr txBox="1">
            <a:spLocks/>
          </p:cNvSpPr>
          <p:nvPr/>
        </p:nvSpPr>
        <p:spPr>
          <a:xfrm>
            <a:off x="186351" y="3172286"/>
            <a:ext cx="9072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로고 </a:t>
            </a:r>
            <a:r>
              <a:rPr lang="en-US" altLang="ko-KR" sz="2400" dirty="0"/>
              <a:t>| favicon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30EF12-2794-446C-CB39-AEC3B1D30A59}"/>
              </a:ext>
            </a:extLst>
          </p:cNvPr>
          <p:cNvSpPr/>
          <p:nvPr/>
        </p:nvSpPr>
        <p:spPr>
          <a:xfrm>
            <a:off x="274799" y="3910564"/>
            <a:ext cx="2631363" cy="1521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래픽 8" descr="동물 풍선 윤곽선">
            <a:extLst>
              <a:ext uri="{FF2B5EF4-FFF2-40B4-BE49-F238E27FC236}">
                <a16:creationId xmlns:a16="http://schemas.microsoft.com/office/drawing/2014/main" id="{CE830AB0-49A5-D0D6-3447-71861B1878DF}"/>
              </a:ext>
            </a:extLst>
          </p:cNvPr>
          <p:cNvSpPr/>
          <p:nvPr/>
        </p:nvSpPr>
        <p:spPr>
          <a:xfrm>
            <a:off x="535324" y="4118729"/>
            <a:ext cx="1760459" cy="1178059"/>
          </a:xfrm>
          <a:custGeom>
            <a:avLst/>
            <a:gdLst>
              <a:gd name="connsiteX0" fmla="*/ 404936 w 789468"/>
              <a:gd name="connsiteY0" fmla="*/ 239506 h 528294"/>
              <a:gd name="connsiteX1" fmla="*/ 335556 w 789468"/>
              <a:gd name="connsiteY1" fmla="*/ 266776 h 528294"/>
              <a:gd name="connsiteX2" fmla="*/ 314439 w 789468"/>
              <a:gd name="connsiteY2" fmla="*/ 235268 h 528294"/>
              <a:gd name="connsiteX3" fmla="*/ 312353 w 789468"/>
              <a:gd name="connsiteY3" fmla="*/ 233220 h 528294"/>
              <a:gd name="connsiteX4" fmla="*/ 292351 w 789468"/>
              <a:gd name="connsiteY4" fmla="*/ 217580 h 528294"/>
              <a:gd name="connsiteX5" fmla="*/ 327279 w 789468"/>
              <a:gd name="connsiteY5" fmla="*/ 193500 h 528294"/>
              <a:gd name="connsiteX6" fmla="*/ 346329 w 789468"/>
              <a:gd name="connsiteY6" fmla="*/ 174450 h 528294"/>
              <a:gd name="connsiteX7" fmla="*/ 358997 w 789468"/>
              <a:gd name="connsiteY7" fmla="*/ 66713 h 528294"/>
              <a:gd name="connsiteX8" fmla="*/ 334804 w 789468"/>
              <a:gd name="connsiteY8" fmla="*/ 51673 h 528294"/>
              <a:gd name="connsiteX9" fmla="*/ 299256 w 789468"/>
              <a:gd name="connsiteY9" fmla="*/ 5725 h 528294"/>
              <a:gd name="connsiteX10" fmla="*/ 273310 w 789468"/>
              <a:gd name="connsiteY10" fmla="*/ 0 h 528294"/>
              <a:gd name="connsiteX11" fmla="*/ 201482 w 789468"/>
              <a:gd name="connsiteY11" fmla="*/ 56083 h 528294"/>
              <a:gd name="connsiteX12" fmla="*/ 190195 w 789468"/>
              <a:gd name="connsiteY12" fmla="*/ 80848 h 528294"/>
              <a:gd name="connsiteX13" fmla="*/ 182385 w 789468"/>
              <a:gd name="connsiteY13" fmla="*/ 147523 h 528294"/>
              <a:gd name="connsiteX14" fmla="*/ 147209 w 789468"/>
              <a:gd name="connsiteY14" fmla="*/ 141637 h 528294"/>
              <a:gd name="connsiteX15" fmla="*/ 145599 w 789468"/>
              <a:gd name="connsiteY15" fmla="*/ 141637 h 528294"/>
              <a:gd name="connsiteX16" fmla="*/ 144313 w 789468"/>
              <a:gd name="connsiteY16" fmla="*/ 141637 h 528294"/>
              <a:gd name="connsiteX17" fmla="*/ 62398 w 789468"/>
              <a:gd name="connsiteY17" fmla="*/ 202825 h 528294"/>
              <a:gd name="connsiteX18" fmla="*/ 9525 w 789468"/>
              <a:gd name="connsiteY18" fmla="*/ 202825 h 528294"/>
              <a:gd name="connsiteX19" fmla="*/ 0 w 789468"/>
              <a:gd name="connsiteY19" fmla="*/ 212350 h 528294"/>
              <a:gd name="connsiteX20" fmla="*/ 9525 w 789468"/>
              <a:gd name="connsiteY20" fmla="*/ 221875 h 528294"/>
              <a:gd name="connsiteX21" fmla="*/ 63922 w 789468"/>
              <a:gd name="connsiteY21" fmla="*/ 221875 h 528294"/>
              <a:gd name="connsiteX22" fmla="*/ 144323 w 789468"/>
              <a:gd name="connsiteY22" fmla="*/ 272586 h 528294"/>
              <a:gd name="connsiteX23" fmla="*/ 147999 w 789468"/>
              <a:gd name="connsiteY23" fmla="*/ 272586 h 528294"/>
              <a:gd name="connsiteX24" fmla="*/ 185147 w 789468"/>
              <a:gd name="connsiteY24" fmla="*/ 265690 h 528294"/>
              <a:gd name="connsiteX25" fmla="*/ 211398 w 789468"/>
              <a:gd name="connsiteY25" fmla="*/ 334328 h 528294"/>
              <a:gd name="connsiteX26" fmla="*/ 213303 w 789468"/>
              <a:gd name="connsiteY26" fmla="*/ 336233 h 528294"/>
              <a:gd name="connsiteX27" fmla="*/ 267795 w 789468"/>
              <a:gd name="connsiteY27" fmla="*/ 362607 h 528294"/>
              <a:gd name="connsiteX28" fmla="*/ 255118 w 789468"/>
              <a:gd name="connsiteY28" fmla="*/ 386153 h 528294"/>
              <a:gd name="connsiteX29" fmla="*/ 241535 w 789468"/>
              <a:gd name="connsiteY29" fmla="*/ 419005 h 528294"/>
              <a:gd name="connsiteX30" fmla="*/ 270434 w 789468"/>
              <a:gd name="connsiteY30" fmla="*/ 521437 h 528294"/>
              <a:gd name="connsiteX31" fmla="*/ 293637 w 789468"/>
              <a:gd name="connsiteY31" fmla="*/ 526199 h 528294"/>
              <a:gd name="connsiteX32" fmla="*/ 363388 w 789468"/>
              <a:gd name="connsiteY32" fmla="*/ 469297 h 528294"/>
              <a:gd name="connsiteX33" fmla="*/ 376923 w 789468"/>
              <a:gd name="connsiteY33" fmla="*/ 436636 h 528294"/>
              <a:gd name="connsiteX34" fmla="*/ 381791 w 789468"/>
              <a:gd name="connsiteY34" fmla="*/ 368894 h 528294"/>
              <a:gd name="connsiteX35" fmla="*/ 405032 w 789468"/>
              <a:gd name="connsiteY35" fmla="*/ 371132 h 528294"/>
              <a:gd name="connsiteX36" fmla="*/ 550393 w 789468"/>
              <a:gd name="connsiteY36" fmla="*/ 371132 h 528294"/>
              <a:gd name="connsiteX37" fmla="*/ 576682 w 789468"/>
              <a:gd name="connsiteY37" fmla="*/ 368275 h 528294"/>
              <a:gd name="connsiteX38" fmla="*/ 581863 w 789468"/>
              <a:gd name="connsiteY38" fmla="*/ 436855 h 528294"/>
              <a:gd name="connsiteX39" fmla="*/ 595694 w 789468"/>
              <a:gd name="connsiteY39" fmla="*/ 470192 h 528294"/>
              <a:gd name="connsiteX40" fmla="*/ 666950 w 789468"/>
              <a:gd name="connsiteY40" fmla="*/ 528295 h 528294"/>
              <a:gd name="connsiteX41" fmla="*/ 690648 w 789468"/>
              <a:gd name="connsiteY41" fmla="*/ 523456 h 528294"/>
              <a:gd name="connsiteX42" fmla="*/ 720176 w 789468"/>
              <a:gd name="connsiteY42" fmla="*/ 418814 h 528294"/>
              <a:gd name="connsiteX43" fmla="*/ 706307 w 789468"/>
              <a:gd name="connsiteY43" fmla="*/ 385248 h 528294"/>
              <a:gd name="connsiteX44" fmla="*/ 685124 w 789468"/>
              <a:gd name="connsiteY44" fmla="*/ 350958 h 528294"/>
              <a:gd name="connsiteX45" fmla="*/ 746636 w 789468"/>
              <a:gd name="connsiteY45" fmla="*/ 290055 h 528294"/>
              <a:gd name="connsiteX46" fmla="*/ 778840 w 789468"/>
              <a:gd name="connsiteY46" fmla="*/ 212312 h 528294"/>
              <a:gd name="connsiteX47" fmla="*/ 762019 w 789468"/>
              <a:gd name="connsiteY47" fmla="*/ 110252 h 528294"/>
              <a:gd name="connsiteX48" fmla="*/ 783755 w 789468"/>
              <a:gd name="connsiteY48" fmla="*/ 57769 h 528294"/>
              <a:gd name="connsiteX49" fmla="*/ 778963 w 789468"/>
              <a:gd name="connsiteY49" fmla="*/ 45180 h 528294"/>
              <a:gd name="connsiteX50" fmla="*/ 766374 w 789468"/>
              <a:gd name="connsiteY50" fmla="*/ 49972 h 528294"/>
              <a:gd name="connsiteX51" fmla="*/ 766162 w 789468"/>
              <a:gd name="connsiteY51" fmla="*/ 50482 h 528294"/>
              <a:gd name="connsiteX52" fmla="*/ 744579 w 789468"/>
              <a:gd name="connsiteY52" fmla="*/ 102584 h 528294"/>
              <a:gd name="connsiteX53" fmla="*/ 729005 w 789468"/>
              <a:gd name="connsiteY53" fmla="*/ 100346 h 528294"/>
              <a:gd name="connsiteX54" fmla="*/ 657901 w 789468"/>
              <a:gd name="connsiteY54" fmla="*/ 162258 h 528294"/>
              <a:gd name="connsiteX55" fmla="*/ 625697 w 789468"/>
              <a:gd name="connsiteY55" fmla="*/ 240030 h 528294"/>
              <a:gd name="connsiteX56" fmla="*/ 617830 w 789468"/>
              <a:gd name="connsiteY56" fmla="*/ 264795 h 528294"/>
              <a:gd name="connsiteX57" fmla="*/ 550393 w 789468"/>
              <a:gd name="connsiteY57" fmla="*/ 239516 h 528294"/>
              <a:gd name="connsiteX58" fmla="*/ 404936 w 789468"/>
              <a:gd name="connsiteY58" fmla="*/ 239516 h 528294"/>
              <a:gd name="connsiteX59" fmla="*/ 405041 w 789468"/>
              <a:gd name="connsiteY59" fmla="*/ 258556 h 528294"/>
              <a:gd name="connsiteX60" fmla="*/ 550393 w 789468"/>
              <a:gd name="connsiteY60" fmla="*/ 258556 h 528294"/>
              <a:gd name="connsiteX61" fmla="*/ 614686 w 789468"/>
              <a:gd name="connsiteY61" fmla="*/ 305305 h 528294"/>
              <a:gd name="connsiteX62" fmla="*/ 550393 w 789468"/>
              <a:gd name="connsiteY62" fmla="*/ 352054 h 528294"/>
              <a:gd name="connsiteX63" fmla="*/ 405051 w 789468"/>
              <a:gd name="connsiteY63" fmla="*/ 352054 h 528294"/>
              <a:gd name="connsiteX64" fmla="*/ 361331 w 789468"/>
              <a:gd name="connsiteY64" fmla="*/ 341033 h 528294"/>
              <a:gd name="connsiteX65" fmla="*/ 359216 w 789468"/>
              <a:gd name="connsiteY65" fmla="*/ 339604 h 528294"/>
              <a:gd name="connsiteX66" fmla="*/ 340757 w 789468"/>
              <a:gd name="connsiteY66" fmla="*/ 305314 h 528294"/>
              <a:gd name="connsiteX67" fmla="*/ 405041 w 789468"/>
              <a:gd name="connsiteY67" fmla="*/ 258556 h 528294"/>
              <a:gd name="connsiteX68" fmla="*/ 357568 w 789468"/>
              <a:gd name="connsiteY68" fmla="*/ 115910 h 528294"/>
              <a:gd name="connsiteX69" fmla="*/ 332804 w 789468"/>
              <a:gd name="connsiteY69" fmla="*/ 161011 h 528294"/>
              <a:gd name="connsiteX70" fmla="*/ 318516 w 789468"/>
              <a:gd name="connsiteY70" fmla="*/ 175298 h 528294"/>
              <a:gd name="connsiteX71" fmla="*/ 313754 w 789468"/>
              <a:gd name="connsiteY71" fmla="*/ 180061 h 528294"/>
              <a:gd name="connsiteX72" fmla="*/ 262509 w 789468"/>
              <a:gd name="connsiteY72" fmla="*/ 205102 h 528294"/>
              <a:gd name="connsiteX73" fmla="*/ 232982 w 789468"/>
              <a:gd name="connsiteY73" fmla="*/ 192719 h 528294"/>
              <a:gd name="connsiteX74" fmla="*/ 245659 w 789468"/>
              <a:gd name="connsiteY74" fmla="*/ 111928 h 528294"/>
              <a:gd name="connsiteX75" fmla="*/ 255184 w 789468"/>
              <a:gd name="connsiteY75" fmla="*/ 102403 h 528294"/>
              <a:gd name="connsiteX76" fmla="*/ 264709 w 789468"/>
              <a:gd name="connsiteY76" fmla="*/ 92878 h 528294"/>
              <a:gd name="connsiteX77" fmla="*/ 315859 w 789468"/>
              <a:gd name="connsiteY77" fmla="*/ 67713 h 528294"/>
              <a:gd name="connsiteX78" fmla="*/ 357975 w 789468"/>
              <a:gd name="connsiteY78" fmla="*/ 110839 h 528294"/>
              <a:gd name="connsiteX79" fmla="*/ 357616 w 789468"/>
              <a:gd name="connsiteY79" fmla="*/ 115881 h 528294"/>
              <a:gd name="connsiteX80" fmla="*/ 207540 w 789468"/>
              <a:gd name="connsiteY80" fmla="*/ 88763 h 528294"/>
              <a:gd name="connsiteX81" fmla="*/ 213179 w 789468"/>
              <a:gd name="connsiteY81" fmla="*/ 76381 h 528294"/>
              <a:gd name="connsiteX82" fmla="*/ 218818 w 789468"/>
              <a:gd name="connsiteY82" fmla="*/ 63998 h 528294"/>
              <a:gd name="connsiteX83" fmla="*/ 273320 w 789468"/>
              <a:gd name="connsiteY83" fmla="*/ 19050 h 528294"/>
              <a:gd name="connsiteX84" fmla="*/ 291294 w 789468"/>
              <a:gd name="connsiteY84" fmla="*/ 23117 h 528294"/>
              <a:gd name="connsiteX85" fmla="*/ 314154 w 789468"/>
              <a:gd name="connsiteY85" fmla="*/ 48835 h 528294"/>
              <a:gd name="connsiteX86" fmla="*/ 251155 w 789468"/>
              <a:gd name="connsiteY86" fmla="*/ 79467 h 528294"/>
              <a:gd name="connsiteX87" fmla="*/ 232105 w 789468"/>
              <a:gd name="connsiteY87" fmla="*/ 98517 h 528294"/>
              <a:gd name="connsiteX88" fmla="*/ 203025 w 789468"/>
              <a:gd name="connsiteY88" fmla="*/ 148914 h 528294"/>
              <a:gd name="connsiteX89" fmla="*/ 200054 w 789468"/>
              <a:gd name="connsiteY89" fmla="*/ 140522 h 528294"/>
              <a:gd name="connsiteX90" fmla="*/ 207540 w 789468"/>
              <a:gd name="connsiteY90" fmla="*/ 88763 h 528294"/>
              <a:gd name="connsiteX91" fmla="*/ 146533 w 789468"/>
              <a:gd name="connsiteY91" fmla="*/ 253555 h 528294"/>
              <a:gd name="connsiteX92" fmla="*/ 143132 w 789468"/>
              <a:gd name="connsiteY92" fmla="*/ 253555 h 528294"/>
              <a:gd name="connsiteX93" fmla="*/ 81696 w 789468"/>
              <a:gd name="connsiteY93" fmla="*/ 213455 h 528294"/>
              <a:gd name="connsiteX94" fmla="*/ 81305 w 789468"/>
              <a:gd name="connsiteY94" fmla="*/ 209788 h 528294"/>
              <a:gd name="connsiteX95" fmla="*/ 81229 w 789468"/>
              <a:gd name="connsiteY95" fmla="*/ 207140 h 528294"/>
              <a:gd name="connsiteX96" fmla="*/ 142980 w 789468"/>
              <a:gd name="connsiteY96" fmla="*/ 160725 h 528294"/>
              <a:gd name="connsiteX97" fmla="*/ 144323 w 789468"/>
              <a:gd name="connsiteY97" fmla="*/ 160725 h 528294"/>
              <a:gd name="connsiteX98" fmla="*/ 146780 w 789468"/>
              <a:gd name="connsiteY98" fmla="*/ 160649 h 528294"/>
              <a:gd name="connsiteX99" fmla="*/ 146780 w 789468"/>
              <a:gd name="connsiteY99" fmla="*/ 160696 h 528294"/>
              <a:gd name="connsiteX100" fmla="*/ 209017 w 789468"/>
              <a:gd name="connsiteY100" fmla="*/ 207102 h 528294"/>
              <a:gd name="connsiteX101" fmla="*/ 201397 w 789468"/>
              <a:gd name="connsiteY101" fmla="*/ 231172 h 528294"/>
              <a:gd name="connsiteX102" fmla="*/ 198806 w 789468"/>
              <a:gd name="connsiteY102" fmla="*/ 234296 h 528294"/>
              <a:gd name="connsiteX103" fmla="*/ 146533 w 789468"/>
              <a:gd name="connsiteY103" fmla="*/ 253555 h 528294"/>
              <a:gd name="connsiteX104" fmla="*/ 224847 w 789468"/>
              <a:gd name="connsiteY104" fmla="*/ 320878 h 528294"/>
              <a:gd name="connsiteX105" fmla="*/ 203521 w 789468"/>
              <a:gd name="connsiteY105" fmla="*/ 275406 h 528294"/>
              <a:gd name="connsiteX106" fmla="*/ 253346 w 789468"/>
              <a:gd name="connsiteY106" fmla="*/ 225390 h 528294"/>
              <a:gd name="connsiteX107" fmla="*/ 299371 w 789468"/>
              <a:gd name="connsiteY107" fmla="*/ 247069 h 528294"/>
              <a:gd name="connsiteX108" fmla="*/ 300114 w 789468"/>
              <a:gd name="connsiteY108" fmla="*/ 247821 h 528294"/>
              <a:gd name="connsiteX109" fmla="*/ 300961 w 789468"/>
              <a:gd name="connsiteY109" fmla="*/ 248707 h 528294"/>
              <a:gd name="connsiteX110" fmla="*/ 306867 w 789468"/>
              <a:gd name="connsiteY110" fmla="*/ 328717 h 528294"/>
              <a:gd name="connsiteX111" fmla="*/ 299066 w 789468"/>
              <a:gd name="connsiteY111" fmla="*/ 335261 h 528294"/>
              <a:gd name="connsiteX112" fmla="*/ 291446 w 789468"/>
              <a:gd name="connsiteY112" fmla="*/ 339509 h 528294"/>
              <a:gd name="connsiteX113" fmla="*/ 272082 w 789468"/>
              <a:gd name="connsiteY113" fmla="*/ 343843 h 528294"/>
              <a:gd name="connsiteX114" fmla="*/ 226771 w 789468"/>
              <a:gd name="connsiteY114" fmla="*/ 322764 h 528294"/>
              <a:gd name="connsiteX115" fmla="*/ 224809 w 789468"/>
              <a:gd name="connsiteY115" fmla="*/ 320878 h 528294"/>
              <a:gd name="connsiteX116" fmla="*/ 363226 w 789468"/>
              <a:gd name="connsiteY116" fmla="*/ 373447 h 528294"/>
              <a:gd name="connsiteX117" fmla="*/ 359416 w 789468"/>
              <a:gd name="connsiteY117" fmla="*/ 429206 h 528294"/>
              <a:gd name="connsiteX118" fmla="*/ 345767 w 789468"/>
              <a:gd name="connsiteY118" fmla="*/ 462115 h 528294"/>
              <a:gd name="connsiteX119" fmla="*/ 293675 w 789468"/>
              <a:gd name="connsiteY119" fmla="*/ 507130 h 528294"/>
              <a:gd name="connsiteX120" fmla="*/ 277759 w 789468"/>
              <a:gd name="connsiteY120" fmla="*/ 503844 h 528294"/>
              <a:gd name="connsiteX121" fmla="*/ 255413 w 789468"/>
              <a:gd name="connsiteY121" fmla="*/ 481574 h 528294"/>
              <a:gd name="connsiteX122" fmla="*/ 259109 w 789468"/>
              <a:gd name="connsiteY122" fmla="*/ 426434 h 528294"/>
              <a:gd name="connsiteX123" fmla="*/ 272806 w 789468"/>
              <a:gd name="connsiteY123" fmla="*/ 393316 h 528294"/>
              <a:gd name="connsiteX124" fmla="*/ 300428 w 789468"/>
              <a:gd name="connsiteY124" fmla="*/ 356349 h 528294"/>
              <a:gd name="connsiteX125" fmla="*/ 309363 w 789468"/>
              <a:gd name="connsiteY125" fmla="*/ 351273 h 528294"/>
              <a:gd name="connsiteX126" fmla="*/ 325041 w 789468"/>
              <a:gd name="connsiteY126" fmla="*/ 347967 h 528294"/>
              <a:gd name="connsiteX127" fmla="*/ 340928 w 789468"/>
              <a:gd name="connsiteY127" fmla="*/ 351253 h 528294"/>
              <a:gd name="connsiteX128" fmla="*/ 347520 w 789468"/>
              <a:gd name="connsiteY128" fmla="*/ 354721 h 528294"/>
              <a:gd name="connsiteX129" fmla="*/ 349425 w 789468"/>
              <a:gd name="connsiteY129" fmla="*/ 356054 h 528294"/>
              <a:gd name="connsiteX130" fmla="*/ 363226 w 789468"/>
              <a:gd name="connsiteY130" fmla="*/ 373447 h 528294"/>
              <a:gd name="connsiteX131" fmla="*/ 702640 w 789468"/>
              <a:gd name="connsiteY131" fmla="*/ 426244 h 528294"/>
              <a:gd name="connsiteX132" fmla="*/ 706450 w 789468"/>
              <a:gd name="connsiteY132" fmla="*/ 482898 h 528294"/>
              <a:gd name="connsiteX133" fmla="*/ 683390 w 789468"/>
              <a:gd name="connsiteY133" fmla="*/ 505863 h 528294"/>
              <a:gd name="connsiteX134" fmla="*/ 666988 w 789468"/>
              <a:gd name="connsiteY134" fmla="*/ 509254 h 528294"/>
              <a:gd name="connsiteX135" fmla="*/ 613381 w 789468"/>
              <a:gd name="connsiteY135" fmla="*/ 463010 h 528294"/>
              <a:gd name="connsiteX136" fmla="*/ 599446 w 789468"/>
              <a:gd name="connsiteY136" fmla="*/ 429397 h 528294"/>
              <a:gd name="connsiteX137" fmla="*/ 595532 w 789468"/>
              <a:gd name="connsiteY137" fmla="*/ 372123 h 528294"/>
              <a:gd name="connsiteX138" fmla="*/ 618515 w 789468"/>
              <a:gd name="connsiteY138" fmla="*/ 349263 h 528294"/>
              <a:gd name="connsiteX139" fmla="*/ 634908 w 789468"/>
              <a:gd name="connsiteY139" fmla="*/ 345881 h 528294"/>
              <a:gd name="connsiteX140" fmla="*/ 688677 w 789468"/>
              <a:gd name="connsiteY140" fmla="*/ 392449 h 528294"/>
              <a:gd name="connsiteX141" fmla="*/ 702640 w 789468"/>
              <a:gd name="connsiteY141" fmla="*/ 426244 h 528294"/>
              <a:gd name="connsiteX142" fmla="*/ 761248 w 789468"/>
              <a:gd name="connsiteY142" fmla="*/ 205016 h 528294"/>
              <a:gd name="connsiteX143" fmla="*/ 734349 w 789468"/>
              <a:gd name="connsiteY143" fmla="*/ 269977 h 528294"/>
              <a:gd name="connsiteX144" fmla="*/ 729044 w 789468"/>
              <a:gd name="connsiteY144" fmla="*/ 282788 h 528294"/>
              <a:gd name="connsiteX145" fmla="*/ 675332 w 789468"/>
              <a:gd name="connsiteY145" fmla="*/ 332861 h 528294"/>
              <a:gd name="connsiteX146" fmla="*/ 659463 w 789468"/>
              <a:gd name="connsiteY146" fmla="*/ 329498 h 528294"/>
              <a:gd name="connsiteX147" fmla="*/ 635527 w 789468"/>
              <a:gd name="connsiteY147" fmla="*/ 301085 h 528294"/>
              <a:gd name="connsiteX148" fmla="*/ 643299 w 789468"/>
              <a:gd name="connsiteY148" fmla="*/ 247269 h 528294"/>
              <a:gd name="connsiteX149" fmla="*/ 675504 w 789468"/>
              <a:gd name="connsiteY149" fmla="*/ 169545 h 528294"/>
              <a:gd name="connsiteX150" fmla="*/ 729015 w 789468"/>
              <a:gd name="connsiteY150" fmla="*/ 119415 h 528294"/>
              <a:gd name="connsiteX151" fmla="*/ 743903 w 789468"/>
              <a:gd name="connsiteY151" fmla="*/ 122463 h 528294"/>
              <a:gd name="connsiteX152" fmla="*/ 746065 w 789468"/>
              <a:gd name="connsiteY152" fmla="*/ 123911 h 528294"/>
              <a:gd name="connsiteX153" fmla="*/ 747665 w 789468"/>
              <a:gd name="connsiteY153" fmla="*/ 124235 h 528294"/>
              <a:gd name="connsiteX154" fmla="*/ 769087 w 789468"/>
              <a:gd name="connsiteY154" fmla="*/ 151143 h 528294"/>
              <a:gd name="connsiteX155" fmla="*/ 761248 w 789468"/>
              <a:gd name="connsiteY155" fmla="*/ 205016 h 52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89468" h="528294">
                <a:moveTo>
                  <a:pt x="404936" y="239506"/>
                </a:moveTo>
                <a:cubicBezTo>
                  <a:pt x="374885" y="239506"/>
                  <a:pt x="350053" y="249622"/>
                  <a:pt x="335556" y="266776"/>
                </a:cubicBezTo>
                <a:cubicBezTo>
                  <a:pt x="330708" y="254959"/>
                  <a:pt x="323526" y="244243"/>
                  <a:pt x="314439" y="235268"/>
                </a:cubicBezTo>
                <a:cubicBezTo>
                  <a:pt x="314439" y="235268"/>
                  <a:pt x="312410" y="233296"/>
                  <a:pt x="312353" y="233220"/>
                </a:cubicBezTo>
                <a:cubicBezTo>
                  <a:pt x="306358" y="227199"/>
                  <a:pt x="299639" y="221945"/>
                  <a:pt x="292351" y="217580"/>
                </a:cubicBezTo>
                <a:cubicBezTo>
                  <a:pt x="305429" y="211866"/>
                  <a:pt x="317286" y="203691"/>
                  <a:pt x="327279" y="193500"/>
                </a:cubicBezTo>
                <a:cubicBezTo>
                  <a:pt x="330441" y="190329"/>
                  <a:pt x="343119" y="177651"/>
                  <a:pt x="346329" y="174450"/>
                </a:cubicBezTo>
                <a:cubicBezTo>
                  <a:pt x="381333" y="139494"/>
                  <a:pt x="387668" y="95393"/>
                  <a:pt x="358997" y="66713"/>
                </a:cubicBezTo>
                <a:cubicBezTo>
                  <a:pt x="352236" y="59856"/>
                  <a:pt x="343945" y="54701"/>
                  <a:pt x="334804" y="51673"/>
                </a:cubicBezTo>
                <a:cubicBezTo>
                  <a:pt x="331428" y="31357"/>
                  <a:pt x="318073" y="14095"/>
                  <a:pt x="299256" y="5725"/>
                </a:cubicBezTo>
                <a:cubicBezTo>
                  <a:pt x="291121" y="1970"/>
                  <a:pt x="282271" y="17"/>
                  <a:pt x="273310" y="0"/>
                </a:cubicBezTo>
                <a:cubicBezTo>
                  <a:pt x="244612" y="0"/>
                  <a:pt x="217465" y="20955"/>
                  <a:pt x="201482" y="56083"/>
                </a:cubicBezTo>
                <a:lnTo>
                  <a:pt x="190195" y="80848"/>
                </a:lnTo>
                <a:cubicBezTo>
                  <a:pt x="179873" y="101476"/>
                  <a:pt x="177109" y="125069"/>
                  <a:pt x="182385" y="147523"/>
                </a:cubicBezTo>
                <a:cubicBezTo>
                  <a:pt x="171071" y="143610"/>
                  <a:pt x="159181" y="141621"/>
                  <a:pt x="147209" y="141637"/>
                </a:cubicBezTo>
                <a:cubicBezTo>
                  <a:pt x="147066" y="141637"/>
                  <a:pt x="146571" y="141637"/>
                  <a:pt x="145599" y="141637"/>
                </a:cubicBezTo>
                <a:lnTo>
                  <a:pt x="144313" y="141637"/>
                </a:lnTo>
                <a:cubicBezTo>
                  <a:pt x="98393" y="141637"/>
                  <a:pt x="64827" y="166002"/>
                  <a:pt x="62398" y="202825"/>
                </a:cubicBezTo>
                <a:lnTo>
                  <a:pt x="9525" y="202825"/>
                </a:lnTo>
                <a:cubicBezTo>
                  <a:pt x="4265" y="202825"/>
                  <a:pt x="0" y="207090"/>
                  <a:pt x="0" y="212350"/>
                </a:cubicBezTo>
                <a:cubicBezTo>
                  <a:pt x="0" y="217611"/>
                  <a:pt x="4265" y="221875"/>
                  <a:pt x="9525" y="221875"/>
                </a:cubicBezTo>
                <a:lnTo>
                  <a:pt x="63922" y="221875"/>
                </a:lnTo>
                <a:cubicBezTo>
                  <a:pt x="71476" y="252784"/>
                  <a:pt x="102889" y="272586"/>
                  <a:pt x="144323" y="272586"/>
                </a:cubicBezTo>
                <a:lnTo>
                  <a:pt x="147999" y="272586"/>
                </a:lnTo>
                <a:cubicBezTo>
                  <a:pt x="160695" y="272533"/>
                  <a:pt x="173278" y="270197"/>
                  <a:pt x="185147" y="265690"/>
                </a:cubicBezTo>
                <a:cubicBezTo>
                  <a:pt x="182537" y="291435"/>
                  <a:pt x="192275" y="316895"/>
                  <a:pt x="211398" y="334328"/>
                </a:cubicBezTo>
                <a:cubicBezTo>
                  <a:pt x="211846" y="334766"/>
                  <a:pt x="213208" y="336137"/>
                  <a:pt x="213303" y="336233"/>
                </a:cubicBezTo>
                <a:cubicBezTo>
                  <a:pt x="227660" y="351353"/>
                  <a:pt x="247030" y="360728"/>
                  <a:pt x="267795" y="362607"/>
                </a:cubicBezTo>
                <a:cubicBezTo>
                  <a:pt x="262690" y="369949"/>
                  <a:pt x="258436" y="377849"/>
                  <a:pt x="255118" y="386153"/>
                </a:cubicBezTo>
                <a:cubicBezTo>
                  <a:pt x="253051" y="391230"/>
                  <a:pt x="243688" y="413776"/>
                  <a:pt x="241535" y="419005"/>
                </a:cubicBezTo>
                <a:cubicBezTo>
                  <a:pt x="222723" y="463420"/>
                  <a:pt x="233696" y="506225"/>
                  <a:pt x="270434" y="521437"/>
                </a:cubicBezTo>
                <a:cubicBezTo>
                  <a:pt x="277778" y="524542"/>
                  <a:pt x="285663" y="526160"/>
                  <a:pt x="293637" y="526199"/>
                </a:cubicBezTo>
                <a:cubicBezTo>
                  <a:pt x="322317" y="526199"/>
                  <a:pt x="349025" y="504711"/>
                  <a:pt x="363388" y="469297"/>
                </a:cubicBezTo>
                <a:cubicBezTo>
                  <a:pt x="365484" y="464115"/>
                  <a:pt x="374818" y="441674"/>
                  <a:pt x="376923" y="436636"/>
                </a:cubicBezTo>
                <a:cubicBezTo>
                  <a:pt x="386946" y="415455"/>
                  <a:pt x="388683" y="391290"/>
                  <a:pt x="381791" y="368894"/>
                </a:cubicBezTo>
                <a:cubicBezTo>
                  <a:pt x="389447" y="370388"/>
                  <a:pt x="397231" y="371138"/>
                  <a:pt x="405032" y="371132"/>
                </a:cubicBezTo>
                <a:lnTo>
                  <a:pt x="550393" y="371132"/>
                </a:lnTo>
                <a:cubicBezTo>
                  <a:pt x="559235" y="371166"/>
                  <a:pt x="568053" y="370208"/>
                  <a:pt x="576682" y="368275"/>
                </a:cubicBezTo>
                <a:cubicBezTo>
                  <a:pt x="569900" y="390992"/>
                  <a:pt x="571745" y="415414"/>
                  <a:pt x="581863" y="436855"/>
                </a:cubicBezTo>
                <a:cubicBezTo>
                  <a:pt x="584035" y="442008"/>
                  <a:pt x="593550" y="464925"/>
                  <a:pt x="595694" y="470192"/>
                </a:cubicBezTo>
                <a:cubicBezTo>
                  <a:pt x="610362" y="506387"/>
                  <a:pt x="637604" y="528295"/>
                  <a:pt x="666950" y="528295"/>
                </a:cubicBezTo>
                <a:cubicBezTo>
                  <a:pt x="675091" y="528257"/>
                  <a:pt x="683144" y="526613"/>
                  <a:pt x="690648" y="523456"/>
                </a:cubicBezTo>
                <a:cubicBezTo>
                  <a:pt x="728177" y="507902"/>
                  <a:pt x="739378" y="464182"/>
                  <a:pt x="720176" y="418814"/>
                </a:cubicBezTo>
                <a:cubicBezTo>
                  <a:pt x="717937" y="413509"/>
                  <a:pt x="708412" y="390439"/>
                  <a:pt x="706307" y="385248"/>
                </a:cubicBezTo>
                <a:cubicBezTo>
                  <a:pt x="701347" y="372647"/>
                  <a:pt x="694173" y="361034"/>
                  <a:pt x="685124" y="350958"/>
                </a:cubicBezTo>
                <a:cubicBezTo>
                  <a:pt x="710717" y="346281"/>
                  <a:pt x="732749" y="323498"/>
                  <a:pt x="746636" y="290055"/>
                </a:cubicBezTo>
                <a:lnTo>
                  <a:pt x="778840" y="212312"/>
                </a:lnTo>
                <a:cubicBezTo>
                  <a:pt x="796862" y="168916"/>
                  <a:pt x="792423" y="129245"/>
                  <a:pt x="762019" y="110252"/>
                </a:cubicBezTo>
                <a:lnTo>
                  <a:pt x="783755" y="57769"/>
                </a:lnTo>
                <a:cubicBezTo>
                  <a:pt x="785909" y="52969"/>
                  <a:pt x="783763" y="47334"/>
                  <a:pt x="778963" y="45180"/>
                </a:cubicBezTo>
                <a:cubicBezTo>
                  <a:pt x="774163" y="43026"/>
                  <a:pt x="768528" y="45172"/>
                  <a:pt x="766374" y="49972"/>
                </a:cubicBezTo>
                <a:cubicBezTo>
                  <a:pt x="766299" y="50140"/>
                  <a:pt x="766228" y="50310"/>
                  <a:pt x="766162" y="50482"/>
                </a:cubicBezTo>
                <a:lnTo>
                  <a:pt x="744579" y="102584"/>
                </a:lnTo>
                <a:cubicBezTo>
                  <a:pt x="739513" y="101136"/>
                  <a:pt x="734274" y="100382"/>
                  <a:pt x="729005" y="100346"/>
                </a:cubicBezTo>
                <a:cubicBezTo>
                  <a:pt x="699421" y="100346"/>
                  <a:pt x="673627" y="124263"/>
                  <a:pt x="657901" y="162258"/>
                </a:cubicBezTo>
                <a:lnTo>
                  <a:pt x="625697" y="240030"/>
                </a:lnTo>
                <a:cubicBezTo>
                  <a:pt x="622353" y="248038"/>
                  <a:pt x="619720" y="256325"/>
                  <a:pt x="617830" y="264795"/>
                </a:cubicBezTo>
                <a:cubicBezTo>
                  <a:pt x="599788" y="247446"/>
                  <a:pt x="575393" y="238301"/>
                  <a:pt x="550393" y="239516"/>
                </a:cubicBezTo>
                <a:lnTo>
                  <a:pt x="404936" y="239516"/>
                </a:lnTo>
                <a:close/>
                <a:moveTo>
                  <a:pt x="405041" y="258556"/>
                </a:moveTo>
                <a:lnTo>
                  <a:pt x="550393" y="258556"/>
                </a:lnTo>
                <a:cubicBezTo>
                  <a:pt x="582397" y="258556"/>
                  <a:pt x="614686" y="273006"/>
                  <a:pt x="614686" y="305305"/>
                </a:cubicBezTo>
                <a:cubicBezTo>
                  <a:pt x="614686" y="337604"/>
                  <a:pt x="582397" y="352054"/>
                  <a:pt x="550393" y="352054"/>
                </a:cubicBezTo>
                <a:lnTo>
                  <a:pt x="405051" y="352054"/>
                </a:lnTo>
                <a:cubicBezTo>
                  <a:pt x="389748" y="352412"/>
                  <a:pt x="374635" y="348603"/>
                  <a:pt x="361331" y="341033"/>
                </a:cubicBezTo>
                <a:cubicBezTo>
                  <a:pt x="360655" y="340528"/>
                  <a:pt x="359921" y="340081"/>
                  <a:pt x="359216" y="339604"/>
                </a:cubicBezTo>
                <a:cubicBezTo>
                  <a:pt x="347559" y="332124"/>
                  <a:pt x="340582" y="319164"/>
                  <a:pt x="340757" y="305314"/>
                </a:cubicBezTo>
                <a:cubicBezTo>
                  <a:pt x="340757" y="273015"/>
                  <a:pt x="373094" y="258566"/>
                  <a:pt x="405041" y="258556"/>
                </a:cubicBezTo>
                <a:close/>
                <a:moveTo>
                  <a:pt x="357568" y="115910"/>
                </a:moveTo>
                <a:cubicBezTo>
                  <a:pt x="354448" y="133240"/>
                  <a:pt x="345753" y="149077"/>
                  <a:pt x="332804" y="161011"/>
                </a:cubicBezTo>
                <a:lnTo>
                  <a:pt x="318516" y="175298"/>
                </a:lnTo>
                <a:lnTo>
                  <a:pt x="313754" y="180061"/>
                </a:lnTo>
                <a:cubicBezTo>
                  <a:pt x="300546" y="194711"/>
                  <a:pt x="282183" y="203685"/>
                  <a:pt x="262509" y="205102"/>
                </a:cubicBezTo>
                <a:cubicBezTo>
                  <a:pt x="251384" y="205206"/>
                  <a:pt x="240705" y="200727"/>
                  <a:pt x="232982" y="192719"/>
                </a:cubicBezTo>
                <a:cubicBezTo>
                  <a:pt x="209455" y="169193"/>
                  <a:pt x="222390" y="135188"/>
                  <a:pt x="245659" y="111928"/>
                </a:cubicBezTo>
                <a:lnTo>
                  <a:pt x="255184" y="102403"/>
                </a:lnTo>
                <a:lnTo>
                  <a:pt x="264709" y="92878"/>
                </a:lnTo>
                <a:cubicBezTo>
                  <a:pt x="277811" y="78122"/>
                  <a:pt x="296173" y="69088"/>
                  <a:pt x="315859" y="67713"/>
                </a:cubicBezTo>
                <a:cubicBezTo>
                  <a:pt x="339398" y="67991"/>
                  <a:pt x="358254" y="87299"/>
                  <a:pt x="357975" y="110839"/>
                </a:cubicBezTo>
                <a:cubicBezTo>
                  <a:pt x="357955" y="112526"/>
                  <a:pt x="357835" y="114209"/>
                  <a:pt x="357616" y="115881"/>
                </a:cubicBezTo>
                <a:close/>
                <a:moveTo>
                  <a:pt x="207540" y="88763"/>
                </a:moveTo>
                <a:lnTo>
                  <a:pt x="213179" y="76381"/>
                </a:lnTo>
                <a:lnTo>
                  <a:pt x="218818" y="63998"/>
                </a:lnTo>
                <a:cubicBezTo>
                  <a:pt x="231429" y="36262"/>
                  <a:pt x="252308" y="19050"/>
                  <a:pt x="273320" y="19050"/>
                </a:cubicBezTo>
                <a:cubicBezTo>
                  <a:pt x="279534" y="19100"/>
                  <a:pt x="285663" y="20487"/>
                  <a:pt x="291294" y="23117"/>
                </a:cubicBezTo>
                <a:cubicBezTo>
                  <a:pt x="302292" y="27956"/>
                  <a:pt x="310638" y="37345"/>
                  <a:pt x="314154" y="48835"/>
                </a:cubicBezTo>
                <a:cubicBezTo>
                  <a:pt x="290017" y="50643"/>
                  <a:pt x="267483" y="61600"/>
                  <a:pt x="251155" y="79467"/>
                </a:cubicBezTo>
                <a:cubicBezTo>
                  <a:pt x="247993" y="82639"/>
                  <a:pt x="235315" y="95317"/>
                  <a:pt x="232105" y="98517"/>
                </a:cubicBezTo>
                <a:cubicBezTo>
                  <a:pt x="217742" y="112150"/>
                  <a:pt x="207641" y="129656"/>
                  <a:pt x="203025" y="148914"/>
                </a:cubicBezTo>
                <a:cubicBezTo>
                  <a:pt x="201757" y="146223"/>
                  <a:pt x="200761" y="143412"/>
                  <a:pt x="200054" y="140522"/>
                </a:cubicBezTo>
                <a:cubicBezTo>
                  <a:pt x="196850" y="122914"/>
                  <a:pt x="199479" y="104743"/>
                  <a:pt x="207540" y="88763"/>
                </a:cubicBezTo>
                <a:close/>
                <a:moveTo>
                  <a:pt x="146533" y="253555"/>
                </a:moveTo>
                <a:cubicBezTo>
                  <a:pt x="146533" y="253555"/>
                  <a:pt x="144189" y="253555"/>
                  <a:pt x="143132" y="253555"/>
                </a:cubicBezTo>
                <a:cubicBezTo>
                  <a:pt x="114262" y="253213"/>
                  <a:pt x="85544" y="240706"/>
                  <a:pt x="81696" y="213455"/>
                </a:cubicBezTo>
                <a:cubicBezTo>
                  <a:pt x="81591" y="212503"/>
                  <a:pt x="81382" y="211379"/>
                  <a:pt x="81305" y="209788"/>
                </a:cubicBezTo>
                <a:cubicBezTo>
                  <a:pt x="81305" y="208902"/>
                  <a:pt x="81229" y="208064"/>
                  <a:pt x="81229" y="207140"/>
                </a:cubicBezTo>
                <a:cubicBezTo>
                  <a:pt x="81229" y="175536"/>
                  <a:pt x="112014" y="161134"/>
                  <a:pt x="142980" y="160725"/>
                </a:cubicBezTo>
                <a:cubicBezTo>
                  <a:pt x="143418" y="160725"/>
                  <a:pt x="143875" y="160725"/>
                  <a:pt x="144323" y="160725"/>
                </a:cubicBezTo>
                <a:cubicBezTo>
                  <a:pt x="145180" y="160725"/>
                  <a:pt x="145999" y="160725"/>
                  <a:pt x="146780" y="160649"/>
                </a:cubicBezTo>
                <a:lnTo>
                  <a:pt x="146780" y="160696"/>
                </a:lnTo>
                <a:cubicBezTo>
                  <a:pt x="177765" y="160782"/>
                  <a:pt x="209017" y="175165"/>
                  <a:pt x="209017" y="207102"/>
                </a:cubicBezTo>
                <a:cubicBezTo>
                  <a:pt x="209167" y="215741"/>
                  <a:pt x="206492" y="224193"/>
                  <a:pt x="201397" y="231172"/>
                </a:cubicBezTo>
                <a:cubicBezTo>
                  <a:pt x="200501" y="232200"/>
                  <a:pt x="199637" y="233242"/>
                  <a:pt x="198806" y="234296"/>
                </a:cubicBezTo>
                <a:cubicBezTo>
                  <a:pt x="184729" y="247562"/>
                  <a:pt x="165852" y="254518"/>
                  <a:pt x="146533" y="253555"/>
                </a:cubicBezTo>
                <a:close/>
                <a:moveTo>
                  <a:pt x="224847" y="320878"/>
                </a:moveTo>
                <a:cubicBezTo>
                  <a:pt x="212070" y="309089"/>
                  <a:pt x="204416" y="292767"/>
                  <a:pt x="203521" y="275406"/>
                </a:cubicBezTo>
                <a:cubicBezTo>
                  <a:pt x="204367" y="248215"/>
                  <a:pt x="226158" y="226340"/>
                  <a:pt x="253346" y="225390"/>
                </a:cubicBezTo>
                <a:cubicBezTo>
                  <a:pt x="270952" y="226242"/>
                  <a:pt x="287502" y="234038"/>
                  <a:pt x="299371" y="247069"/>
                </a:cubicBezTo>
                <a:cubicBezTo>
                  <a:pt x="299666" y="247393"/>
                  <a:pt x="299799" y="247526"/>
                  <a:pt x="300114" y="247821"/>
                </a:cubicBezTo>
                <a:lnTo>
                  <a:pt x="300961" y="248707"/>
                </a:lnTo>
                <a:cubicBezTo>
                  <a:pt x="326584" y="274482"/>
                  <a:pt x="328955" y="306638"/>
                  <a:pt x="306867" y="328717"/>
                </a:cubicBezTo>
                <a:cubicBezTo>
                  <a:pt x="304469" y="331128"/>
                  <a:pt x="301858" y="333319"/>
                  <a:pt x="299066" y="335261"/>
                </a:cubicBezTo>
                <a:cubicBezTo>
                  <a:pt x="296439" y="336515"/>
                  <a:pt x="293894" y="337934"/>
                  <a:pt x="291446" y="339509"/>
                </a:cubicBezTo>
                <a:cubicBezTo>
                  <a:pt x="285382" y="342344"/>
                  <a:pt x="278775" y="343822"/>
                  <a:pt x="272082" y="343843"/>
                </a:cubicBezTo>
                <a:cubicBezTo>
                  <a:pt x="254781" y="343098"/>
                  <a:pt x="238485" y="335516"/>
                  <a:pt x="226771" y="322764"/>
                </a:cubicBezTo>
                <a:cubicBezTo>
                  <a:pt x="226771" y="322764"/>
                  <a:pt x="225419" y="321431"/>
                  <a:pt x="224809" y="320878"/>
                </a:cubicBezTo>
                <a:close/>
                <a:moveTo>
                  <a:pt x="363226" y="373447"/>
                </a:moveTo>
                <a:cubicBezTo>
                  <a:pt x="369234" y="391824"/>
                  <a:pt x="367868" y="411816"/>
                  <a:pt x="359416" y="429206"/>
                </a:cubicBezTo>
                <a:cubicBezTo>
                  <a:pt x="357273" y="434283"/>
                  <a:pt x="347882" y="456905"/>
                  <a:pt x="345767" y="462115"/>
                </a:cubicBezTo>
                <a:cubicBezTo>
                  <a:pt x="334518" y="489880"/>
                  <a:pt x="314554" y="507130"/>
                  <a:pt x="293675" y="507130"/>
                </a:cubicBezTo>
                <a:cubicBezTo>
                  <a:pt x="288205" y="507095"/>
                  <a:pt x="282795" y="505978"/>
                  <a:pt x="277759" y="503844"/>
                </a:cubicBezTo>
                <a:cubicBezTo>
                  <a:pt x="267553" y="499826"/>
                  <a:pt x="259466" y="491765"/>
                  <a:pt x="255413" y="481574"/>
                </a:cubicBezTo>
                <a:cubicBezTo>
                  <a:pt x="249439" y="463412"/>
                  <a:pt x="250764" y="443637"/>
                  <a:pt x="259109" y="426434"/>
                </a:cubicBezTo>
                <a:cubicBezTo>
                  <a:pt x="261328" y="421196"/>
                  <a:pt x="270729" y="398431"/>
                  <a:pt x="272806" y="393316"/>
                </a:cubicBezTo>
                <a:cubicBezTo>
                  <a:pt x="278261" y="378590"/>
                  <a:pt x="287852" y="365754"/>
                  <a:pt x="300428" y="356349"/>
                </a:cubicBezTo>
                <a:cubicBezTo>
                  <a:pt x="303530" y="354885"/>
                  <a:pt x="306516" y="353188"/>
                  <a:pt x="309363" y="351273"/>
                </a:cubicBezTo>
                <a:cubicBezTo>
                  <a:pt x="314315" y="349131"/>
                  <a:pt x="319646" y="348007"/>
                  <a:pt x="325041" y="347967"/>
                </a:cubicBezTo>
                <a:cubicBezTo>
                  <a:pt x="330501" y="348004"/>
                  <a:pt x="335901" y="349122"/>
                  <a:pt x="340928" y="351253"/>
                </a:cubicBezTo>
                <a:cubicBezTo>
                  <a:pt x="343220" y="352219"/>
                  <a:pt x="345425" y="353379"/>
                  <a:pt x="347520" y="354721"/>
                </a:cubicBezTo>
                <a:cubicBezTo>
                  <a:pt x="348148" y="355168"/>
                  <a:pt x="348777" y="355625"/>
                  <a:pt x="349425" y="356054"/>
                </a:cubicBezTo>
                <a:cubicBezTo>
                  <a:pt x="355605" y="360400"/>
                  <a:pt x="360397" y="366440"/>
                  <a:pt x="363226" y="373447"/>
                </a:cubicBezTo>
                <a:close/>
                <a:moveTo>
                  <a:pt x="702640" y="426244"/>
                </a:moveTo>
                <a:cubicBezTo>
                  <a:pt x="711215" y="443918"/>
                  <a:pt x="712581" y="464235"/>
                  <a:pt x="706450" y="482898"/>
                </a:cubicBezTo>
                <a:cubicBezTo>
                  <a:pt x="702265" y="493410"/>
                  <a:pt x="693919" y="501722"/>
                  <a:pt x="683390" y="505863"/>
                </a:cubicBezTo>
                <a:cubicBezTo>
                  <a:pt x="678200" y="508063"/>
                  <a:pt x="672626" y="509216"/>
                  <a:pt x="666988" y="509254"/>
                </a:cubicBezTo>
                <a:cubicBezTo>
                  <a:pt x="645490" y="509254"/>
                  <a:pt x="624945" y="491528"/>
                  <a:pt x="613381" y="463010"/>
                </a:cubicBezTo>
                <a:cubicBezTo>
                  <a:pt x="611229" y="457686"/>
                  <a:pt x="601637" y="434588"/>
                  <a:pt x="599446" y="429397"/>
                </a:cubicBezTo>
                <a:cubicBezTo>
                  <a:pt x="590763" y="411535"/>
                  <a:pt x="589359" y="390999"/>
                  <a:pt x="595532" y="372123"/>
                </a:cubicBezTo>
                <a:cubicBezTo>
                  <a:pt x="599713" y="361660"/>
                  <a:pt x="608030" y="353388"/>
                  <a:pt x="618515" y="349263"/>
                </a:cubicBezTo>
                <a:cubicBezTo>
                  <a:pt x="623704" y="347066"/>
                  <a:pt x="629274" y="345917"/>
                  <a:pt x="634908" y="345881"/>
                </a:cubicBezTo>
                <a:cubicBezTo>
                  <a:pt x="656415" y="345881"/>
                  <a:pt x="677028" y="363722"/>
                  <a:pt x="688677" y="392449"/>
                </a:cubicBezTo>
                <a:cubicBezTo>
                  <a:pt x="690772" y="397650"/>
                  <a:pt x="700373" y="420900"/>
                  <a:pt x="702640" y="426244"/>
                </a:cubicBezTo>
                <a:close/>
                <a:moveTo>
                  <a:pt x="761248" y="205016"/>
                </a:moveTo>
                <a:cubicBezTo>
                  <a:pt x="759895" y="208283"/>
                  <a:pt x="743150" y="248641"/>
                  <a:pt x="734349" y="269977"/>
                </a:cubicBezTo>
                <a:lnTo>
                  <a:pt x="729044" y="282788"/>
                </a:lnTo>
                <a:cubicBezTo>
                  <a:pt x="716051" y="314135"/>
                  <a:pt x="695973" y="332861"/>
                  <a:pt x="675332" y="332861"/>
                </a:cubicBezTo>
                <a:cubicBezTo>
                  <a:pt x="669873" y="332793"/>
                  <a:pt x="664480" y="331651"/>
                  <a:pt x="659463" y="329498"/>
                </a:cubicBezTo>
                <a:cubicBezTo>
                  <a:pt x="647063" y="324868"/>
                  <a:pt x="637985" y="314093"/>
                  <a:pt x="635527" y="301085"/>
                </a:cubicBezTo>
                <a:cubicBezTo>
                  <a:pt x="632728" y="282773"/>
                  <a:pt x="635434" y="264042"/>
                  <a:pt x="643299" y="247269"/>
                </a:cubicBezTo>
                <a:lnTo>
                  <a:pt x="675504" y="169545"/>
                </a:lnTo>
                <a:cubicBezTo>
                  <a:pt x="688505" y="138113"/>
                  <a:pt x="708508" y="119415"/>
                  <a:pt x="729015" y="119415"/>
                </a:cubicBezTo>
                <a:cubicBezTo>
                  <a:pt x="734122" y="119509"/>
                  <a:pt x="739169" y="120543"/>
                  <a:pt x="743903" y="122463"/>
                </a:cubicBezTo>
                <a:cubicBezTo>
                  <a:pt x="744550" y="123046"/>
                  <a:pt x="745279" y="123534"/>
                  <a:pt x="746065" y="123911"/>
                </a:cubicBezTo>
                <a:cubicBezTo>
                  <a:pt x="746587" y="124070"/>
                  <a:pt x="747122" y="124178"/>
                  <a:pt x="747665" y="124235"/>
                </a:cubicBezTo>
                <a:cubicBezTo>
                  <a:pt x="758743" y="129204"/>
                  <a:pt x="766727" y="139233"/>
                  <a:pt x="769087" y="151143"/>
                </a:cubicBezTo>
                <a:cubicBezTo>
                  <a:pt x="771885" y="169480"/>
                  <a:pt x="769155" y="188236"/>
                  <a:pt x="761248" y="20501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C68240-A669-31B7-DFA8-D3A2D3561442}"/>
              </a:ext>
            </a:extLst>
          </p:cNvPr>
          <p:cNvGrpSpPr/>
          <p:nvPr/>
        </p:nvGrpSpPr>
        <p:grpSpPr>
          <a:xfrm>
            <a:off x="3656533" y="4131946"/>
            <a:ext cx="1203225" cy="1164842"/>
            <a:chOff x="4892775" y="4827982"/>
            <a:chExt cx="631435" cy="6112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D27DE9-66CA-E3C1-27F6-F51BA0B29CF1}"/>
                </a:ext>
              </a:extLst>
            </p:cNvPr>
            <p:cNvSpPr/>
            <p:nvPr/>
          </p:nvSpPr>
          <p:spPr>
            <a:xfrm rot="2700000">
              <a:off x="4912918" y="4827982"/>
              <a:ext cx="611292" cy="611292"/>
            </a:xfrm>
            <a:prstGeom prst="rect">
              <a:avLst/>
            </a:prstGeom>
            <a:gradFill flip="none" rotWithShape="1">
              <a:gsLst>
                <a:gs pos="0">
                  <a:srgbClr val="E07A5F"/>
                </a:gs>
                <a:gs pos="100000">
                  <a:srgbClr val="81B29A"/>
                </a:gs>
                <a:gs pos="53000">
                  <a:srgbClr val="F2CC8F"/>
                </a:gs>
              </a:gsLst>
              <a:lin ang="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그래픽 8" descr="동물 풍선 윤곽선">
              <a:extLst>
                <a:ext uri="{FF2B5EF4-FFF2-40B4-BE49-F238E27FC236}">
                  <a16:creationId xmlns:a16="http://schemas.microsoft.com/office/drawing/2014/main" id="{6CEA2615-B75C-0A53-6003-2C12522792A5}"/>
                </a:ext>
              </a:extLst>
            </p:cNvPr>
            <p:cNvSpPr/>
            <p:nvPr/>
          </p:nvSpPr>
          <p:spPr>
            <a:xfrm>
              <a:off x="4892775" y="4939773"/>
              <a:ext cx="579383" cy="387710"/>
            </a:xfrm>
            <a:custGeom>
              <a:avLst/>
              <a:gdLst>
                <a:gd name="connsiteX0" fmla="*/ 404936 w 789468"/>
                <a:gd name="connsiteY0" fmla="*/ 239506 h 528294"/>
                <a:gd name="connsiteX1" fmla="*/ 335556 w 789468"/>
                <a:gd name="connsiteY1" fmla="*/ 266776 h 528294"/>
                <a:gd name="connsiteX2" fmla="*/ 314439 w 789468"/>
                <a:gd name="connsiteY2" fmla="*/ 235268 h 528294"/>
                <a:gd name="connsiteX3" fmla="*/ 312353 w 789468"/>
                <a:gd name="connsiteY3" fmla="*/ 233220 h 528294"/>
                <a:gd name="connsiteX4" fmla="*/ 292351 w 789468"/>
                <a:gd name="connsiteY4" fmla="*/ 217580 h 528294"/>
                <a:gd name="connsiteX5" fmla="*/ 327279 w 789468"/>
                <a:gd name="connsiteY5" fmla="*/ 193500 h 528294"/>
                <a:gd name="connsiteX6" fmla="*/ 346329 w 789468"/>
                <a:gd name="connsiteY6" fmla="*/ 174450 h 528294"/>
                <a:gd name="connsiteX7" fmla="*/ 358997 w 789468"/>
                <a:gd name="connsiteY7" fmla="*/ 66713 h 528294"/>
                <a:gd name="connsiteX8" fmla="*/ 334804 w 789468"/>
                <a:gd name="connsiteY8" fmla="*/ 51673 h 528294"/>
                <a:gd name="connsiteX9" fmla="*/ 299256 w 789468"/>
                <a:gd name="connsiteY9" fmla="*/ 5725 h 528294"/>
                <a:gd name="connsiteX10" fmla="*/ 273310 w 789468"/>
                <a:gd name="connsiteY10" fmla="*/ 0 h 528294"/>
                <a:gd name="connsiteX11" fmla="*/ 201482 w 789468"/>
                <a:gd name="connsiteY11" fmla="*/ 56083 h 528294"/>
                <a:gd name="connsiteX12" fmla="*/ 190195 w 789468"/>
                <a:gd name="connsiteY12" fmla="*/ 80848 h 528294"/>
                <a:gd name="connsiteX13" fmla="*/ 182385 w 789468"/>
                <a:gd name="connsiteY13" fmla="*/ 147523 h 528294"/>
                <a:gd name="connsiteX14" fmla="*/ 147209 w 789468"/>
                <a:gd name="connsiteY14" fmla="*/ 141637 h 528294"/>
                <a:gd name="connsiteX15" fmla="*/ 145599 w 789468"/>
                <a:gd name="connsiteY15" fmla="*/ 141637 h 528294"/>
                <a:gd name="connsiteX16" fmla="*/ 144313 w 789468"/>
                <a:gd name="connsiteY16" fmla="*/ 141637 h 528294"/>
                <a:gd name="connsiteX17" fmla="*/ 62398 w 789468"/>
                <a:gd name="connsiteY17" fmla="*/ 202825 h 528294"/>
                <a:gd name="connsiteX18" fmla="*/ 9525 w 789468"/>
                <a:gd name="connsiteY18" fmla="*/ 202825 h 528294"/>
                <a:gd name="connsiteX19" fmla="*/ 0 w 789468"/>
                <a:gd name="connsiteY19" fmla="*/ 212350 h 528294"/>
                <a:gd name="connsiteX20" fmla="*/ 9525 w 789468"/>
                <a:gd name="connsiteY20" fmla="*/ 221875 h 528294"/>
                <a:gd name="connsiteX21" fmla="*/ 63922 w 789468"/>
                <a:gd name="connsiteY21" fmla="*/ 221875 h 528294"/>
                <a:gd name="connsiteX22" fmla="*/ 144323 w 789468"/>
                <a:gd name="connsiteY22" fmla="*/ 272586 h 528294"/>
                <a:gd name="connsiteX23" fmla="*/ 147999 w 789468"/>
                <a:gd name="connsiteY23" fmla="*/ 272586 h 528294"/>
                <a:gd name="connsiteX24" fmla="*/ 185147 w 789468"/>
                <a:gd name="connsiteY24" fmla="*/ 265690 h 528294"/>
                <a:gd name="connsiteX25" fmla="*/ 211398 w 789468"/>
                <a:gd name="connsiteY25" fmla="*/ 334328 h 528294"/>
                <a:gd name="connsiteX26" fmla="*/ 213303 w 789468"/>
                <a:gd name="connsiteY26" fmla="*/ 336233 h 528294"/>
                <a:gd name="connsiteX27" fmla="*/ 267795 w 789468"/>
                <a:gd name="connsiteY27" fmla="*/ 362607 h 528294"/>
                <a:gd name="connsiteX28" fmla="*/ 255118 w 789468"/>
                <a:gd name="connsiteY28" fmla="*/ 386153 h 528294"/>
                <a:gd name="connsiteX29" fmla="*/ 241535 w 789468"/>
                <a:gd name="connsiteY29" fmla="*/ 419005 h 528294"/>
                <a:gd name="connsiteX30" fmla="*/ 270434 w 789468"/>
                <a:gd name="connsiteY30" fmla="*/ 521437 h 528294"/>
                <a:gd name="connsiteX31" fmla="*/ 293637 w 789468"/>
                <a:gd name="connsiteY31" fmla="*/ 526199 h 528294"/>
                <a:gd name="connsiteX32" fmla="*/ 363388 w 789468"/>
                <a:gd name="connsiteY32" fmla="*/ 469297 h 528294"/>
                <a:gd name="connsiteX33" fmla="*/ 376923 w 789468"/>
                <a:gd name="connsiteY33" fmla="*/ 436636 h 528294"/>
                <a:gd name="connsiteX34" fmla="*/ 381791 w 789468"/>
                <a:gd name="connsiteY34" fmla="*/ 368894 h 528294"/>
                <a:gd name="connsiteX35" fmla="*/ 405032 w 789468"/>
                <a:gd name="connsiteY35" fmla="*/ 371132 h 528294"/>
                <a:gd name="connsiteX36" fmla="*/ 550393 w 789468"/>
                <a:gd name="connsiteY36" fmla="*/ 371132 h 528294"/>
                <a:gd name="connsiteX37" fmla="*/ 576682 w 789468"/>
                <a:gd name="connsiteY37" fmla="*/ 368275 h 528294"/>
                <a:gd name="connsiteX38" fmla="*/ 581863 w 789468"/>
                <a:gd name="connsiteY38" fmla="*/ 436855 h 528294"/>
                <a:gd name="connsiteX39" fmla="*/ 595694 w 789468"/>
                <a:gd name="connsiteY39" fmla="*/ 470192 h 528294"/>
                <a:gd name="connsiteX40" fmla="*/ 666950 w 789468"/>
                <a:gd name="connsiteY40" fmla="*/ 528295 h 528294"/>
                <a:gd name="connsiteX41" fmla="*/ 690648 w 789468"/>
                <a:gd name="connsiteY41" fmla="*/ 523456 h 528294"/>
                <a:gd name="connsiteX42" fmla="*/ 720176 w 789468"/>
                <a:gd name="connsiteY42" fmla="*/ 418814 h 528294"/>
                <a:gd name="connsiteX43" fmla="*/ 706307 w 789468"/>
                <a:gd name="connsiteY43" fmla="*/ 385248 h 528294"/>
                <a:gd name="connsiteX44" fmla="*/ 685124 w 789468"/>
                <a:gd name="connsiteY44" fmla="*/ 350958 h 528294"/>
                <a:gd name="connsiteX45" fmla="*/ 746636 w 789468"/>
                <a:gd name="connsiteY45" fmla="*/ 290055 h 528294"/>
                <a:gd name="connsiteX46" fmla="*/ 778840 w 789468"/>
                <a:gd name="connsiteY46" fmla="*/ 212312 h 528294"/>
                <a:gd name="connsiteX47" fmla="*/ 762019 w 789468"/>
                <a:gd name="connsiteY47" fmla="*/ 110252 h 528294"/>
                <a:gd name="connsiteX48" fmla="*/ 783755 w 789468"/>
                <a:gd name="connsiteY48" fmla="*/ 57769 h 528294"/>
                <a:gd name="connsiteX49" fmla="*/ 778963 w 789468"/>
                <a:gd name="connsiteY49" fmla="*/ 45180 h 528294"/>
                <a:gd name="connsiteX50" fmla="*/ 766374 w 789468"/>
                <a:gd name="connsiteY50" fmla="*/ 49972 h 528294"/>
                <a:gd name="connsiteX51" fmla="*/ 766162 w 789468"/>
                <a:gd name="connsiteY51" fmla="*/ 50482 h 528294"/>
                <a:gd name="connsiteX52" fmla="*/ 744579 w 789468"/>
                <a:gd name="connsiteY52" fmla="*/ 102584 h 528294"/>
                <a:gd name="connsiteX53" fmla="*/ 729005 w 789468"/>
                <a:gd name="connsiteY53" fmla="*/ 100346 h 528294"/>
                <a:gd name="connsiteX54" fmla="*/ 657901 w 789468"/>
                <a:gd name="connsiteY54" fmla="*/ 162258 h 528294"/>
                <a:gd name="connsiteX55" fmla="*/ 625697 w 789468"/>
                <a:gd name="connsiteY55" fmla="*/ 240030 h 528294"/>
                <a:gd name="connsiteX56" fmla="*/ 617830 w 789468"/>
                <a:gd name="connsiteY56" fmla="*/ 264795 h 528294"/>
                <a:gd name="connsiteX57" fmla="*/ 550393 w 789468"/>
                <a:gd name="connsiteY57" fmla="*/ 239516 h 528294"/>
                <a:gd name="connsiteX58" fmla="*/ 404936 w 789468"/>
                <a:gd name="connsiteY58" fmla="*/ 239516 h 528294"/>
                <a:gd name="connsiteX59" fmla="*/ 405041 w 789468"/>
                <a:gd name="connsiteY59" fmla="*/ 258556 h 528294"/>
                <a:gd name="connsiteX60" fmla="*/ 550393 w 789468"/>
                <a:gd name="connsiteY60" fmla="*/ 258556 h 528294"/>
                <a:gd name="connsiteX61" fmla="*/ 614686 w 789468"/>
                <a:gd name="connsiteY61" fmla="*/ 305305 h 528294"/>
                <a:gd name="connsiteX62" fmla="*/ 550393 w 789468"/>
                <a:gd name="connsiteY62" fmla="*/ 352054 h 528294"/>
                <a:gd name="connsiteX63" fmla="*/ 405051 w 789468"/>
                <a:gd name="connsiteY63" fmla="*/ 352054 h 528294"/>
                <a:gd name="connsiteX64" fmla="*/ 361331 w 789468"/>
                <a:gd name="connsiteY64" fmla="*/ 341033 h 528294"/>
                <a:gd name="connsiteX65" fmla="*/ 359216 w 789468"/>
                <a:gd name="connsiteY65" fmla="*/ 339604 h 528294"/>
                <a:gd name="connsiteX66" fmla="*/ 340757 w 789468"/>
                <a:gd name="connsiteY66" fmla="*/ 305314 h 528294"/>
                <a:gd name="connsiteX67" fmla="*/ 405041 w 789468"/>
                <a:gd name="connsiteY67" fmla="*/ 258556 h 528294"/>
                <a:gd name="connsiteX68" fmla="*/ 357568 w 789468"/>
                <a:gd name="connsiteY68" fmla="*/ 115910 h 528294"/>
                <a:gd name="connsiteX69" fmla="*/ 332804 w 789468"/>
                <a:gd name="connsiteY69" fmla="*/ 161011 h 528294"/>
                <a:gd name="connsiteX70" fmla="*/ 318516 w 789468"/>
                <a:gd name="connsiteY70" fmla="*/ 175298 h 528294"/>
                <a:gd name="connsiteX71" fmla="*/ 313754 w 789468"/>
                <a:gd name="connsiteY71" fmla="*/ 180061 h 528294"/>
                <a:gd name="connsiteX72" fmla="*/ 262509 w 789468"/>
                <a:gd name="connsiteY72" fmla="*/ 205102 h 528294"/>
                <a:gd name="connsiteX73" fmla="*/ 232982 w 789468"/>
                <a:gd name="connsiteY73" fmla="*/ 192719 h 528294"/>
                <a:gd name="connsiteX74" fmla="*/ 245659 w 789468"/>
                <a:gd name="connsiteY74" fmla="*/ 111928 h 528294"/>
                <a:gd name="connsiteX75" fmla="*/ 255184 w 789468"/>
                <a:gd name="connsiteY75" fmla="*/ 102403 h 528294"/>
                <a:gd name="connsiteX76" fmla="*/ 264709 w 789468"/>
                <a:gd name="connsiteY76" fmla="*/ 92878 h 528294"/>
                <a:gd name="connsiteX77" fmla="*/ 315859 w 789468"/>
                <a:gd name="connsiteY77" fmla="*/ 67713 h 528294"/>
                <a:gd name="connsiteX78" fmla="*/ 357975 w 789468"/>
                <a:gd name="connsiteY78" fmla="*/ 110839 h 528294"/>
                <a:gd name="connsiteX79" fmla="*/ 357616 w 789468"/>
                <a:gd name="connsiteY79" fmla="*/ 115881 h 528294"/>
                <a:gd name="connsiteX80" fmla="*/ 207540 w 789468"/>
                <a:gd name="connsiteY80" fmla="*/ 88763 h 528294"/>
                <a:gd name="connsiteX81" fmla="*/ 213179 w 789468"/>
                <a:gd name="connsiteY81" fmla="*/ 76381 h 528294"/>
                <a:gd name="connsiteX82" fmla="*/ 218818 w 789468"/>
                <a:gd name="connsiteY82" fmla="*/ 63998 h 528294"/>
                <a:gd name="connsiteX83" fmla="*/ 273320 w 789468"/>
                <a:gd name="connsiteY83" fmla="*/ 19050 h 528294"/>
                <a:gd name="connsiteX84" fmla="*/ 291294 w 789468"/>
                <a:gd name="connsiteY84" fmla="*/ 23117 h 528294"/>
                <a:gd name="connsiteX85" fmla="*/ 314154 w 789468"/>
                <a:gd name="connsiteY85" fmla="*/ 48835 h 528294"/>
                <a:gd name="connsiteX86" fmla="*/ 251155 w 789468"/>
                <a:gd name="connsiteY86" fmla="*/ 79467 h 528294"/>
                <a:gd name="connsiteX87" fmla="*/ 232105 w 789468"/>
                <a:gd name="connsiteY87" fmla="*/ 98517 h 528294"/>
                <a:gd name="connsiteX88" fmla="*/ 203025 w 789468"/>
                <a:gd name="connsiteY88" fmla="*/ 148914 h 528294"/>
                <a:gd name="connsiteX89" fmla="*/ 200054 w 789468"/>
                <a:gd name="connsiteY89" fmla="*/ 140522 h 528294"/>
                <a:gd name="connsiteX90" fmla="*/ 207540 w 789468"/>
                <a:gd name="connsiteY90" fmla="*/ 88763 h 528294"/>
                <a:gd name="connsiteX91" fmla="*/ 146533 w 789468"/>
                <a:gd name="connsiteY91" fmla="*/ 253555 h 528294"/>
                <a:gd name="connsiteX92" fmla="*/ 143132 w 789468"/>
                <a:gd name="connsiteY92" fmla="*/ 253555 h 528294"/>
                <a:gd name="connsiteX93" fmla="*/ 81696 w 789468"/>
                <a:gd name="connsiteY93" fmla="*/ 213455 h 528294"/>
                <a:gd name="connsiteX94" fmla="*/ 81305 w 789468"/>
                <a:gd name="connsiteY94" fmla="*/ 209788 h 528294"/>
                <a:gd name="connsiteX95" fmla="*/ 81229 w 789468"/>
                <a:gd name="connsiteY95" fmla="*/ 207140 h 528294"/>
                <a:gd name="connsiteX96" fmla="*/ 142980 w 789468"/>
                <a:gd name="connsiteY96" fmla="*/ 160725 h 528294"/>
                <a:gd name="connsiteX97" fmla="*/ 144323 w 789468"/>
                <a:gd name="connsiteY97" fmla="*/ 160725 h 528294"/>
                <a:gd name="connsiteX98" fmla="*/ 146780 w 789468"/>
                <a:gd name="connsiteY98" fmla="*/ 160649 h 528294"/>
                <a:gd name="connsiteX99" fmla="*/ 146780 w 789468"/>
                <a:gd name="connsiteY99" fmla="*/ 160696 h 528294"/>
                <a:gd name="connsiteX100" fmla="*/ 209017 w 789468"/>
                <a:gd name="connsiteY100" fmla="*/ 207102 h 528294"/>
                <a:gd name="connsiteX101" fmla="*/ 201397 w 789468"/>
                <a:gd name="connsiteY101" fmla="*/ 231172 h 528294"/>
                <a:gd name="connsiteX102" fmla="*/ 198806 w 789468"/>
                <a:gd name="connsiteY102" fmla="*/ 234296 h 528294"/>
                <a:gd name="connsiteX103" fmla="*/ 146533 w 789468"/>
                <a:gd name="connsiteY103" fmla="*/ 253555 h 528294"/>
                <a:gd name="connsiteX104" fmla="*/ 224847 w 789468"/>
                <a:gd name="connsiteY104" fmla="*/ 320878 h 528294"/>
                <a:gd name="connsiteX105" fmla="*/ 203521 w 789468"/>
                <a:gd name="connsiteY105" fmla="*/ 275406 h 528294"/>
                <a:gd name="connsiteX106" fmla="*/ 253346 w 789468"/>
                <a:gd name="connsiteY106" fmla="*/ 225390 h 528294"/>
                <a:gd name="connsiteX107" fmla="*/ 299371 w 789468"/>
                <a:gd name="connsiteY107" fmla="*/ 247069 h 528294"/>
                <a:gd name="connsiteX108" fmla="*/ 300114 w 789468"/>
                <a:gd name="connsiteY108" fmla="*/ 247821 h 528294"/>
                <a:gd name="connsiteX109" fmla="*/ 300961 w 789468"/>
                <a:gd name="connsiteY109" fmla="*/ 248707 h 528294"/>
                <a:gd name="connsiteX110" fmla="*/ 306867 w 789468"/>
                <a:gd name="connsiteY110" fmla="*/ 328717 h 528294"/>
                <a:gd name="connsiteX111" fmla="*/ 299066 w 789468"/>
                <a:gd name="connsiteY111" fmla="*/ 335261 h 528294"/>
                <a:gd name="connsiteX112" fmla="*/ 291446 w 789468"/>
                <a:gd name="connsiteY112" fmla="*/ 339509 h 528294"/>
                <a:gd name="connsiteX113" fmla="*/ 272082 w 789468"/>
                <a:gd name="connsiteY113" fmla="*/ 343843 h 528294"/>
                <a:gd name="connsiteX114" fmla="*/ 226771 w 789468"/>
                <a:gd name="connsiteY114" fmla="*/ 322764 h 528294"/>
                <a:gd name="connsiteX115" fmla="*/ 224809 w 789468"/>
                <a:gd name="connsiteY115" fmla="*/ 320878 h 528294"/>
                <a:gd name="connsiteX116" fmla="*/ 363226 w 789468"/>
                <a:gd name="connsiteY116" fmla="*/ 373447 h 528294"/>
                <a:gd name="connsiteX117" fmla="*/ 359416 w 789468"/>
                <a:gd name="connsiteY117" fmla="*/ 429206 h 528294"/>
                <a:gd name="connsiteX118" fmla="*/ 345767 w 789468"/>
                <a:gd name="connsiteY118" fmla="*/ 462115 h 528294"/>
                <a:gd name="connsiteX119" fmla="*/ 293675 w 789468"/>
                <a:gd name="connsiteY119" fmla="*/ 507130 h 528294"/>
                <a:gd name="connsiteX120" fmla="*/ 277759 w 789468"/>
                <a:gd name="connsiteY120" fmla="*/ 503844 h 528294"/>
                <a:gd name="connsiteX121" fmla="*/ 255413 w 789468"/>
                <a:gd name="connsiteY121" fmla="*/ 481574 h 528294"/>
                <a:gd name="connsiteX122" fmla="*/ 259109 w 789468"/>
                <a:gd name="connsiteY122" fmla="*/ 426434 h 528294"/>
                <a:gd name="connsiteX123" fmla="*/ 272806 w 789468"/>
                <a:gd name="connsiteY123" fmla="*/ 393316 h 528294"/>
                <a:gd name="connsiteX124" fmla="*/ 300428 w 789468"/>
                <a:gd name="connsiteY124" fmla="*/ 356349 h 528294"/>
                <a:gd name="connsiteX125" fmla="*/ 309363 w 789468"/>
                <a:gd name="connsiteY125" fmla="*/ 351273 h 528294"/>
                <a:gd name="connsiteX126" fmla="*/ 325041 w 789468"/>
                <a:gd name="connsiteY126" fmla="*/ 347967 h 528294"/>
                <a:gd name="connsiteX127" fmla="*/ 340928 w 789468"/>
                <a:gd name="connsiteY127" fmla="*/ 351253 h 528294"/>
                <a:gd name="connsiteX128" fmla="*/ 347520 w 789468"/>
                <a:gd name="connsiteY128" fmla="*/ 354721 h 528294"/>
                <a:gd name="connsiteX129" fmla="*/ 349425 w 789468"/>
                <a:gd name="connsiteY129" fmla="*/ 356054 h 528294"/>
                <a:gd name="connsiteX130" fmla="*/ 363226 w 789468"/>
                <a:gd name="connsiteY130" fmla="*/ 373447 h 528294"/>
                <a:gd name="connsiteX131" fmla="*/ 702640 w 789468"/>
                <a:gd name="connsiteY131" fmla="*/ 426244 h 528294"/>
                <a:gd name="connsiteX132" fmla="*/ 706450 w 789468"/>
                <a:gd name="connsiteY132" fmla="*/ 482898 h 528294"/>
                <a:gd name="connsiteX133" fmla="*/ 683390 w 789468"/>
                <a:gd name="connsiteY133" fmla="*/ 505863 h 528294"/>
                <a:gd name="connsiteX134" fmla="*/ 666988 w 789468"/>
                <a:gd name="connsiteY134" fmla="*/ 509254 h 528294"/>
                <a:gd name="connsiteX135" fmla="*/ 613381 w 789468"/>
                <a:gd name="connsiteY135" fmla="*/ 463010 h 528294"/>
                <a:gd name="connsiteX136" fmla="*/ 599446 w 789468"/>
                <a:gd name="connsiteY136" fmla="*/ 429397 h 528294"/>
                <a:gd name="connsiteX137" fmla="*/ 595532 w 789468"/>
                <a:gd name="connsiteY137" fmla="*/ 372123 h 528294"/>
                <a:gd name="connsiteX138" fmla="*/ 618515 w 789468"/>
                <a:gd name="connsiteY138" fmla="*/ 349263 h 528294"/>
                <a:gd name="connsiteX139" fmla="*/ 634908 w 789468"/>
                <a:gd name="connsiteY139" fmla="*/ 345881 h 528294"/>
                <a:gd name="connsiteX140" fmla="*/ 688677 w 789468"/>
                <a:gd name="connsiteY140" fmla="*/ 392449 h 528294"/>
                <a:gd name="connsiteX141" fmla="*/ 702640 w 789468"/>
                <a:gd name="connsiteY141" fmla="*/ 426244 h 528294"/>
                <a:gd name="connsiteX142" fmla="*/ 761248 w 789468"/>
                <a:gd name="connsiteY142" fmla="*/ 205016 h 528294"/>
                <a:gd name="connsiteX143" fmla="*/ 734349 w 789468"/>
                <a:gd name="connsiteY143" fmla="*/ 269977 h 528294"/>
                <a:gd name="connsiteX144" fmla="*/ 729044 w 789468"/>
                <a:gd name="connsiteY144" fmla="*/ 282788 h 528294"/>
                <a:gd name="connsiteX145" fmla="*/ 675332 w 789468"/>
                <a:gd name="connsiteY145" fmla="*/ 332861 h 528294"/>
                <a:gd name="connsiteX146" fmla="*/ 659463 w 789468"/>
                <a:gd name="connsiteY146" fmla="*/ 329498 h 528294"/>
                <a:gd name="connsiteX147" fmla="*/ 635527 w 789468"/>
                <a:gd name="connsiteY147" fmla="*/ 301085 h 528294"/>
                <a:gd name="connsiteX148" fmla="*/ 643299 w 789468"/>
                <a:gd name="connsiteY148" fmla="*/ 247269 h 528294"/>
                <a:gd name="connsiteX149" fmla="*/ 675504 w 789468"/>
                <a:gd name="connsiteY149" fmla="*/ 169545 h 528294"/>
                <a:gd name="connsiteX150" fmla="*/ 729015 w 789468"/>
                <a:gd name="connsiteY150" fmla="*/ 119415 h 528294"/>
                <a:gd name="connsiteX151" fmla="*/ 743903 w 789468"/>
                <a:gd name="connsiteY151" fmla="*/ 122463 h 528294"/>
                <a:gd name="connsiteX152" fmla="*/ 746065 w 789468"/>
                <a:gd name="connsiteY152" fmla="*/ 123911 h 528294"/>
                <a:gd name="connsiteX153" fmla="*/ 747665 w 789468"/>
                <a:gd name="connsiteY153" fmla="*/ 124235 h 528294"/>
                <a:gd name="connsiteX154" fmla="*/ 769087 w 789468"/>
                <a:gd name="connsiteY154" fmla="*/ 151143 h 528294"/>
                <a:gd name="connsiteX155" fmla="*/ 761248 w 789468"/>
                <a:gd name="connsiteY155" fmla="*/ 205016 h 5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789468" h="528294">
                  <a:moveTo>
                    <a:pt x="404936" y="239506"/>
                  </a:moveTo>
                  <a:cubicBezTo>
                    <a:pt x="374885" y="239506"/>
                    <a:pt x="350053" y="249622"/>
                    <a:pt x="335556" y="266776"/>
                  </a:cubicBezTo>
                  <a:cubicBezTo>
                    <a:pt x="330708" y="254959"/>
                    <a:pt x="323526" y="244243"/>
                    <a:pt x="314439" y="235268"/>
                  </a:cubicBezTo>
                  <a:cubicBezTo>
                    <a:pt x="314439" y="235268"/>
                    <a:pt x="312410" y="233296"/>
                    <a:pt x="312353" y="233220"/>
                  </a:cubicBezTo>
                  <a:cubicBezTo>
                    <a:pt x="306358" y="227199"/>
                    <a:pt x="299639" y="221945"/>
                    <a:pt x="292351" y="217580"/>
                  </a:cubicBezTo>
                  <a:cubicBezTo>
                    <a:pt x="305429" y="211866"/>
                    <a:pt x="317286" y="203691"/>
                    <a:pt x="327279" y="193500"/>
                  </a:cubicBezTo>
                  <a:cubicBezTo>
                    <a:pt x="330441" y="190329"/>
                    <a:pt x="343119" y="177651"/>
                    <a:pt x="346329" y="174450"/>
                  </a:cubicBezTo>
                  <a:cubicBezTo>
                    <a:pt x="381333" y="139494"/>
                    <a:pt x="387668" y="95393"/>
                    <a:pt x="358997" y="66713"/>
                  </a:cubicBezTo>
                  <a:cubicBezTo>
                    <a:pt x="352236" y="59856"/>
                    <a:pt x="343945" y="54701"/>
                    <a:pt x="334804" y="51673"/>
                  </a:cubicBezTo>
                  <a:cubicBezTo>
                    <a:pt x="331428" y="31357"/>
                    <a:pt x="318073" y="14095"/>
                    <a:pt x="299256" y="5725"/>
                  </a:cubicBezTo>
                  <a:cubicBezTo>
                    <a:pt x="291121" y="1970"/>
                    <a:pt x="282271" y="17"/>
                    <a:pt x="273310" y="0"/>
                  </a:cubicBezTo>
                  <a:cubicBezTo>
                    <a:pt x="244612" y="0"/>
                    <a:pt x="217465" y="20955"/>
                    <a:pt x="201482" y="56083"/>
                  </a:cubicBezTo>
                  <a:lnTo>
                    <a:pt x="190195" y="80848"/>
                  </a:lnTo>
                  <a:cubicBezTo>
                    <a:pt x="179873" y="101476"/>
                    <a:pt x="177109" y="125069"/>
                    <a:pt x="182385" y="147523"/>
                  </a:cubicBezTo>
                  <a:cubicBezTo>
                    <a:pt x="171071" y="143610"/>
                    <a:pt x="159181" y="141621"/>
                    <a:pt x="147209" y="141637"/>
                  </a:cubicBezTo>
                  <a:cubicBezTo>
                    <a:pt x="147066" y="141637"/>
                    <a:pt x="146571" y="141637"/>
                    <a:pt x="145599" y="141637"/>
                  </a:cubicBezTo>
                  <a:lnTo>
                    <a:pt x="144313" y="141637"/>
                  </a:lnTo>
                  <a:cubicBezTo>
                    <a:pt x="98393" y="141637"/>
                    <a:pt x="64827" y="166002"/>
                    <a:pt x="62398" y="202825"/>
                  </a:cubicBezTo>
                  <a:lnTo>
                    <a:pt x="9525" y="202825"/>
                  </a:lnTo>
                  <a:cubicBezTo>
                    <a:pt x="4265" y="202825"/>
                    <a:pt x="0" y="207090"/>
                    <a:pt x="0" y="212350"/>
                  </a:cubicBezTo>
                  <a:cubicBezTo>
                    <a:pt x="0" y="217611"/>
                    <a:pt x="4265" y="221875"/>
                    <a:pt x="9525" y="221875"/>
                  </a:cubicBezTo>
                  <a:lnTo>
                    <a:pt x="63922" y="221875"/>
                  </a:lnTo>
                  <a:cubicBezTo>
                    <a:pt x="71476" y="252784"/>
                    <a:pt x="102889" y="272586"/>
                    <a:pt x="144323" y="272586"/>
                  </a:cubicBezTo>
                  <a:lnTo>
                    <a:pt x="147999" y="272586"/>
                  </a:lnTo>
                  <a:cubicBezTo>
                    <a:pt x="160695" y="272533"/>
                    <a:pt x="173278" y="270197"/>
                    <a:pt x="185147" y="265690"/>
                  </a:cubicBezTo>
                  <a:cubicBezTo>
                    <a:pt x="182537" y="291435"/>
                    <a:pt x="192275" y="316895"/>
                    <a:pt x="211398" y="334328"/>
                  </a:cubicBezTo>
                  <a:cubicBezTo>
                    <a:pt x="211846" y="334766"/>
                    <a:pt x="213208" y="336137"/>
                    <a:pt x="213303" y="336233"/>
                  </a:cubicBezTo>
                  <a:cubicBezTo>
                    <a:pt x="227660" y="351353"/>
                    <a:pt x="247030" y="360728"/>
                    <a:pt x="267795" y="362607"/>
                  </a:cubicBezTo>
                  <a:cubicBezTo>
                    <a:pt x="262690" y="369949"/>
                    <a:pt x="258436" y="377849"/>
                    <a:pt x="255118" y="386153"/>
                  </a:cubicBezTo>
                  <a:cubicBezTo>
                    <a:pt x="253051" y="391230"/>
                    <a:pt x="243688" y="413776"/>
                    <a:pt x="241535" y="419005"/>
                  </a:cubicBezTo>
                  <a:cubicBezTo>
                    <a:pt x="222723" y="463420"/>
                    <a:pt x="233696" y="506225"/>
                    <a:pt x="270434" y="521437"/>
                  </a:cubicBezTo>
                  <a:cubicBezTo>
                    <a:pt x="277778" y="524542"/>
                    <a:pt x="285663" y="526160"/>
                    <a:pt x="293637" y="526199"/>
                  </a:cubicBezTo>
                  <a:cubicBezTo>
                    <a:pt x="322317" y="526199"/>
                    <a:pt x="349025" y="504711"/>
                    <a:pt x="363388" y="469297"/>
                  </a:cubicBezTo>
                  <a:cubicBezTo>
                    <a:pt x="365484" y="464115"/>
                    <a:pt x="374818" y="441674"/>
                    <a:pt x="376923" y="436636"/>
                  </a:cubicBezTo>
                  <a:cubicBezTo>
                    <a:pt x="386946" y="415455"/>
                    <a:pt x="388683" y="391290"/>
                    <a:pt x="381791" y="368894"/>
                  </a:cubicBezTo>
                  <a:cubicBezTo>
                    <a:pt x="389447" y="370388"/>
                    <a:pt x="397231" y="371138"/>
                    <a:pt x="405032" y="371132"/>
                  </a:cubicBezTo>
                  <a:lnTo>
                    <a:pt x="550393" y="371132"/>
                  </a:lnTo>
                  <a:cubicBezTo>
                    <a:pt x="559235" y="371166"/>
                    <a:pt x="568053" y="370208"/>
                    <a:pt x="576682" y="368275"/>
                  </a:cubicBezTo>
                  <a:cubicBezTo>
                    <a:pt x="569900" y="390992"/>
                    <a:pt x="571745" y="415414"/>
                    <a:pt x="581863" y="436855"/>
                  </a:cubicBezTo>
                  <a:cubicBezTo>
                    <a:pt x="584035" y="442008"/>
                    <a:pt x="593550" y="464925"/>
                    <a:pt x="595694" y="470192"/>
                  </a:cubicBezTo>
                  <a:cubicBezTo>
                    <a:pt x="610362" y="506387"/>
                    <a:pt x="637604" y="528295"/>
                    <a:pt x="666950" y="528295"/>
                  </a:cubicBezTo>
                  <a:cubicBezTo>
                    <a:pt x="675091" y="528257"/>
                    <a:pt x="683144" y="526613"/>
                    <a:pt x="690648" y="523456"/>
                  </a:cubicBezTo>
                  <a:cubicBezTo>
                    <a:pt x="728177" y="507902"/>
                    <a:pt x="739378" y="464182"/>
                    <a:pt x="720176" y="418814"/>
                  </a:cubicBezTo>
                  <a:cubicBezTo>
                    <a:pt x="717937" y="413509"/>
                    <a:pt x="708412" y="390439"/>
                    <a:pt x="706307" y="385248"/>
                  </a:cubicBezTo>
                  <a:cubicBezTo>
                    <a:pt x="701347" y="372647"/>
                    <a:pt x="694173" y="361034"/>
                    <a:pt x="685124" y="350958"/>
                  </a:cubicBezTo>
                  <a:cubicBezTo>
                    <a:pt x="710717" y="346281"/>
                    <a:pt x="732749" y="323498"/>
                    <a:pt x="746636" y="290055"/>
                  </a:cubicBezTo>
                  <a:lnTo>
                    <a:pt x="778840" y="212312"/>
                  </a:lnTo>
                  <a:cubicBezTo>
                    <a:pt x="796862" y="168916"/>
                    <a:pt x="792423" y="129245"/>
                    <a:pt x="762019" y="110252"/>
                  </a:cubicBezTo>
                  <a:lnTo>
                    <a:pt x="783755" y="57769"/>
                  </a:lnTo>
                  <a:cubicBezTo>
                    <a:pt x="785909" y="52969"/>
                    <a:pt x="783763" y="47334"/>
                    <a:pt x="778963" y="45180"/>
                  </a:cubicBezTo>
                  <a:cubicBezTo>
                    <a:pt x="774163" y="43026"/>
                    <a:pt x="768528" y="45172"/>
                    <a:pt x="766374" y="49972"/>
                  </a:cubicBezTo>
                  <a:cubicBezTo>
                    <a:pt x="766299" y="50140"/>
                    <a:pt x="766228" y="50310"/>
                    <a:pt x="766162" y="50482"/>
                  </a:cubicBezTo>
                  <a:lnTo>
                    <a:pt x="744579" y="102584"/>
                  </a:lnTo>
                  <a:cubicBezTo>
                    <a:pt x="739513" y="101136"/>
                    <a:pt x="734274" y="100382"/>
                    <a:pt x="729005" y="100346"/>
                  </a:cubicBezTo>
                  <a:cubicBezTo>
                    <a:pt x="699421" y="100346"/>
                    <a:pt x="673627" y="124263"/>
                    <a:pt x="657901" y="162258"/>
                  </a:cubicBezTo>
                  <a:lnTo>
                    <a:pt x="625697" y="240030"/>
                  </a:lnTo>
                  <a:cubicBezTo>
                    <a:pt x="622353" y="248038"/>
                    <a:pt x="619720" y="256325"/>
                    <a:pt x="617830" y="264795"/>
                  </a:cubicBezTo>
                  <a:cubicBezTo>
                    <a:pt x="599788" y="247446"/>
                    <a:pt x="575393" y="238301"/>
                    <a:pt x="550393" y="239516"/>
                  </a:cubicBezTo>
                  <a:lnTo>
                    <a:pt x="404936" y="239516"/>
                  </a:lnTo>
                  <a:close/>
                  <a:moveTo>
                    <a:pt x="405041" y="258556"/>
                  </a:moveTo>
                  <a:lnTo>
                    <a:pt x="550393" y="258556"/>
                  </a:lnTo>
                  <a:cubicBezTo>
                    <a:pt x="582397" y="258556"/>
                    <a:pt x="614686" y="273006"/>
                    <a:pt x="614686" y="305305"/>
                  </a:cubicBezTo>
                  <a:cubicBezTo>
                    <a:pt x="614686" y="337604"/>
                    <a:pt x="582397" y="352054"/>
                    <a:pt x="550393" y="352054"/>
                  </a:cubicBezTo>
                  <a:lnTo>
                    <a:pt x="405051" y="352054"/>
                  </a:lnTo>
                  <a:cubicBezTo>
                    <a:pt x="389748" y="352412"/>
                    <a:pt x="374635" y="348603"/>
                    <a:pt x="361331" y="341033"/>
                  </a:cubicBezTo>
                  <a:cubicBezTo>
                    <a:pt x="360655" y="340528"/>
                    <a:pt x="359921" y="340081"/>
                    <a:pt x="359216" y="339604"/>
                  </a:cubicBezTo>
                  <a:cubicBezTo>
                    <a:pt x="347559" y="332124"/>
                    <a:pt x="340582" y="319164"/>
                    <a:pt x="340757" y="305314"/>
                  </a:cubicBezTo>
                  <a:cubicBezTo>
                    <a:pt x="340757" y="273015"/>
                    <a:pt x="373094" y="258566"/>
                    <a:pt x="405041" y="258556"/>
                  </a:cubicBezTo>
                  <a:close/>
                  <a:moveTo>
                    <a:pt x="357568" y="115910"/>
                  </a:moveTo>
                  <a:cubicBezTo>
                    <a:pt x="354448" y="133240"/>
                    <a:pt x="345753" y="149077"/>
                    <a:pt x="332804" y="161011"/>
                  </a:cubicBezTo>
                  <a:lnTo>
                    <a:pt x="318516" y="175298"/>
                  </a:lnTo>
                  <a:lnTo>
                    <a:pt x="313754" y="180061"/>
                  </a:lnTo>
                  <a:cubicBezTo>
                    <a:pt x="300546" y="194711"/>
                    <a:pt x="282183" y="203685"/>
                    <a:pt x="262509" y="205102"/>
                  </a:cubicBezTo>
                  <a:cubicBezTo>
                    <a:pt x="251384" y="205206"/>
                    <a:pt x="240705" y="200727"/>
                    <a:pt x="232982" y="192719"/>
                  </a:cubicBezTo>
                  <a:cubicBezTo>
                    <a:pt x="209455" y="169193"/>
                    <a:pt x="222390" y="135188"/>
                    <a:pt x="245659" y="111928"/>
                  </a:cubicBezTo>
                  <a:lnTo>
                    <a:pt x="255184" y="102403"/>
                  </a:lnTo>
                  <a:lnTo>
                    <a:pt x="264709" y="92878"/>
                  </a:lnTo>
                  <a:cubicBezTo>
                    <a:pt x="277811" y="78122"/>
                    <a:pt x="296173" y="69088"/>
                    <a:pt x="315859" y="67713"/>
                  </a:cubicBezTo>
                  <a:cubicBezTo>
                    <a:pt x="339398" y="67991"/>
                    <a:pt x="358254" y="87299"/>
                    <a:pt x="357975" y="110839"/>
                  </a:cubicBezTo>
                  <a:cubicBezTo>
                    <a:pt x="357955" y="112526"/>
                    <a:pt x="357835" y="114209"/>
                    <a:pt x="357616" y="115881"/>
                  </a:cubicBezTo>
                  <a:close/>
                  <a:moveTo>
                    <a:pt x="207540" y="88763"/>
                  </a:moveTo>
                  <a:lnTo>
                    <a:pt x="213179" y="76381"/>
                  </a:lnTo>
                  <a:lnTo>
                    <a:pt x="218818" y="63998"/>
                  </a:lnTo>
                  <a:cubicBezTo>
                    <a:pt x="231429" y="36262"/>
                    <a:pt x="252308" y="19050"/>
                    <a:pt x="273320" y="19050"/>
                  </a:cubicBezTo>
                  <a:cubicBezTo>
                    <a:pt x="279534" y="19100"/>
                    <a:pt x="285663" y="20487"/>
                    <a:pt x="291294" y="23117"/>
                  </a:cubicBezTo>
                  <a:cubicBezTo>
                    <a:pt x="302292" y="27956"/>
                    <a:pt x="310638" y="37345"/>
                    <a:pt x="314154" y="48835"/>
                  </a:cubicBezTo>
                  <a:cubicBezTo>
                    <a:pt x="290017" y="50643"/>
                    <a:pt x="267483" y="61600"/>
                    <a:pt x="251155" y="79467"/>
                  </a:cubicBezTo>
                  <a:cubicBezTo>
                    <a:pt x="247993" y="82639"/>
                    <a:pt x="235315" y="95317"/>
                    <a:pt x="232105" y="98517"/>
                  </a:cubicBezTo>
                  <a:cubicBezTo>
                    <a:pt x="217742" y="112150"/>
                    <a:pt x="207641" y="129656"/>
                    <a:pt x="203025" y="148914"/>
                  </a:cubicBezTo>
                  <a:cubicBezTo>
                    <a:pt x="201757" y="146223"/>
                    <a:pt x="200761" y="143412"/>
                    <a:pt x="200054" y="140522"/>
                  </a:cubicBezTo>
                  <a:cubicBezTo>
                    <a:pt x="196850" y="122914"/>
                    <a:pt x="199479" y="104743"/>
                    <a:pt x="207540" y="88763"/>
                  </a:cubicBezTo>
                  <a:close/>
                  <a:moveTo>
                    <a:pt x="146533" y="253555"/>
                  </a:moveTo>
                  <a:cubicBezTo>
                    <a:pt x="146533" y="253555"/>
                    <a:pt x="144189" y="253555"/>
                    <a:pt x="143132" y="253555"/>
                  </a:cubicBezTo>
                  <a:cubicBezTo>
                    <a:pt x="114262" y="253213"/>
                    <a:pt x="85544" y="240706"/>
                    <a:pt x="81696" y="213455"/>
                  </a:cubicBezTo>
                  <a:cubicBezTo>
                    <a:pt x="81591" y="212503"/>
                    <a:pt x="81382" y="211379"/>
                    <a:pt x="81305" y="209788"/>
                  </a:cubicBezTo>
                  <a:cubicBezTo>
                    <a:pt x="81305" y="208902"/>
                    <a:pt x="81229" y="208064"/>
                    <a:pt x="81229" y="207140"/>
                  </a:cubicBezTo>
                  <a:cubicBezTo>
                    <a:pt x="81229" y="175536"/>
                    <a:pt x="112014" y="161134"/>
                    <a:pt x="142980" y="160725"/>
                  </a:cubicBezTo>
                  <a:cubicBezTo>
                    <a:pt x="143418" y="160725"/>
                    <a:pt x="143875" y="160725"/>
                    <a:pt x="144323" y="160725"/>
                  </a:cubicBezTo>
                  <a:cubicBezTo>
                    <a:pt x="145180" y="160725"/>
                    <a:pt x="145999" y="160725"/>
                    <a:pt x="146780" y="160649"/>
                  </a:cubicBezTo>
                  <a:lnTo>
                    <a:pt x="146780" y="160696"/>
                  </a:lnTo>
                  <a:cubicBezTo>
                    <a:pt x="177765" y="160782"/>
                    <a:pt x="209017" y="175165"/>
                    <a:pt x="209017" y="207102"/>
                  </a:cubicBezTo>
                  <a:cubicBezTo>
                    <a:pt x="209167" y="215741"/>
                    <a:pt x="206492" y="224193"/>
                    <a:pt x="201397" y="231172"/>
                  </a:cubicBezTo>
                  <a:cubicBezTo>
                    <a:pt x="200501" y="232200"/>
                    <a:pt x="199637" y="233242"/>
                    <a:pt x="198806" y="234296"/>
                  </a:cubicBezTo>
                  <a:cubicBezTo>
                    <a:pt x="184729" y="247562"/>
                    <a:pt x="165852" y="254518"/>
                    <a:pt x="146533" y="253555"/>
                  </a:cubicBezTo>
                  <a:close/>
                  <a:moveTo>
                    <a:pt x="224847" y="320878"/>
                  </a:moveTo>
                  <a:cubicBezTo>
                    <a:pt x="212070" y="309089"/>
                    <a:pt x="204416" y="292767"/>
                    <a:pt x="203521" y="275406"/>
                  </a:cubicBezTo>
                  <a:cubicBezTo>
                    <a:pt x="204367" y="248215"/>
                    <a:pt x="226158" y="226340"/>
                    <a:pt x="253346" y="225390"/>
                  </a:cubicBezTo>
                  <a:cubicBezTo>
                    <a:pt x="270952" y="226242"/>
                    <a:pt x="287502" y="234038"/>
                    <a:pt x="299371" y="247069"/>
                  </a:cubicBezTo>
                  <a:cubicBezTo>
                    <a:pt x="299666" y="247393"/>
                    <a:pt x="299799" y="247526"/>
                    <a:pt x="300114" y="247821"/>
                  </a:cubicBezTo>
                  <a:lnTo>
                    <a:pt x="300961" y="248707"/>
                  </a:lnTo>
                  <a:cubicBezTo>
                    <a:pt x="326584" y="274482"/>
                    <a:pt x="328955" y="306638"/>
                    <a:pt x="306867" y="328717"/>
                  </a:cubicBezTo>
                  <a:cubicBezTo>
                    <a:pt x="304469" y="331128"/>
                    <a:pt x="301858" y="333319"/>
                    <a:pt x="299066" y="335261"/>
                  </a:cubicBezTo>
                  <a:cubicBezTo>
                    <a:pt x="296439" y="336515"/>
                    <a:pt x="293894" y="337934"/>
                    <a:pt x="291446" y="339509"/>
                  </a:cubicBezTo>
                  <a:cubicBezTo>
                    <a:pt x="285382" y="342344"/>
                    <a:pt x="278775" y="343822"/>
                    <a:pt x="272082" y="343843"/>
                  </a:cubicBezTo>
                  <a:cubicBezTo>
                    <a:pt x="254781" y="343098"/>
                    <a:pt x="238485" y="335516"/>
                    <a:pt x="226771" y="322764"/>
                  </a:cubicBezTo>
                  <a:cubicBezTo>
                    <a:pt x="226771" y="322764"/>
                    <a:pt x="225419" y="321431"/>
                    <a:pt x="224809" y="320878"/>
                  </a:cubicBezTo>
                  <a:close/>
                  <a:moveTo>
                    <a:pt x="363226" y="373447"/>
                  </a:moveTo>
                  <a:cubicBezTo>
                    <a:pt x="369234" y="391824"/>
                    <a:pt x="367868" y="411816"/>
                    <a:pt x="359416" y="429206"/>
                  </a:cubicBezTo>
                  <a:cubicBezTo>
                    <a:pt x="357273" y="434283"/>
                    <a:pt x="347882" y="456905"/>
                    <a:pt x="345767" y="462115"/>
                  </a:cubicBezTo>
                  <a:cubicBezTo>
                    <a:pt x="334518" y="489880"/>
                    <a:pt x="314554" y="507130"/>
                    <a:pt x="293675" y="507130"/>
                  </a:cubicBezTo>
                  <a:cubicBezTo>
                    <a:pt x="288205" y="507095"/>
                    <a:pt x="282795" y="505978"/>
                    <a:pt x="277759" y="503844"/>
                  </a:cubicBezTo>
                  <a:cubicBezTo>
                    <a:pt x="267553" y="499826"/>
                    <a:pt x="259466" y="491765"/>
                    <a:pt x="255413" y="481574"/>
                  </a:cubicBezTo>
                  <a:cubicBezTo>
                    <a:pt x="249439" y="463412"/>
                    <a:pt x="250764" y="443637"/>
                    <a:pt x="259109" y="426434"/>
                  </a:cubicBezTo>
                  <a:cubicBezTo>
                    <a:pt x="261328" y="421196"/>
                    <a:pt x="270729" y="398431"/>
                    <a:pt x="272806" y="393316"/>
                  </a:cubicBezTo>
                  <a:cubicBezTo>
                    <a:pt x="278261" y="378590"/>
                    <a:pt x="287852" y="365754"/>
                    <a:pt x="300428" y="356349"/>
                  </a:cubicBezTo>
                  <a:cubicBezTo>
                    <a:pt x="303530" y="354885"/>
                    <a:pt x="306516" y="353188"/>
                    <a:pt x="309363" y="351273"/>
                  </a:cubicBezTo>
                  <a:cubicBezTo>
                    <a:pt x="314315" y="349131"/>
                    <a:pt x="319646" y="348007"/>
                    <a:pt x="325041" y="347967"/>
                  </a:cubicBezTo>
                  <a:cubicBezTo>
                    <a:pt x="330501" y="348004"/>
                    <a:pt x="335901" y="349122"/>
                    <a:pt x="340928" y="351253"/>
                  </a:cubicBezTo>
                  <a:cubicBezTo>
                    <a:pt x="343220" y="352219"/>
                    <a:pt x="345425" y="353379"/>
                    <a:pt x="347520" y="354721"/>
                  </a:cubicBezTo>
                  <a:cubicBezTo>
                    <a:pt x="348148" y="355168"/>
                    <a:pt x="348777" y="355625"/>
                    <a:pt x="349425" y="356054"/>
                  </a:cubicBezTo>
                  <a:cubicBezTo>
                    <a:pt x="355605" y="360400"/>
                    <a:pt x="360397" y="366440"/>
                    <a:pt x="363226" y="373447"/>
                  </a:cubicBezTo>
                  <a:close/>
                  <a:moveTo>
                    <a:pt x="702640" y="426244"/>
                  </a:moveTo>
                  <a:cubicBezTo>
                    <a:pt x="711215" y="443918"/>
                    <a:pt x="712581" y="464235"/>
                    <a:pt x="706450" y="482898"/>
                  </a:cubicBezTo>
                  <a:cubicBezTo>
                    <a:pt x="702265" y="493410"/>
                    <a:pt x="693919" y="501722"/>
                    <a:pt x="683390" y="505863"/>
                  </a:cubicBezTo>
                  <a:cubicBezTo>
                    <a:pt x="678200" y="508063"/>
                    <a:pt x="672626" y="509216"/>
                    <a:pt x="666988" y="509254"/>
                  </a:cubicBezTo>
                  <a:cubicBezTo>
                    <a:pt x="645490" y="509254"/>
                    <a:pt x="624945" y="491528"/>
                    <a:pt x="613381" y="463010"/>
                  </a:cubicBezTo>
                  <a:cubicBezTo>
                    <a:pt x="611229" y="457686"/>
                    <a:pt x="601637" y="434588"/>
                    <a:pt x="599446" y="429397"/>
                  </a:cubicBezTo>
                  <a:cubicBezTo>
                    <a:pt x="590763" y="411535"/>
                    <a:pt x="589359" y="390999"/>
                    <a:pt x="595532" y="372123"/>
                  </a:cubicBezTo>
                  <a:cubicBezTo>
                    <a:pt x="599713" y="361660"/>
                    <a:pt x="608030" y="353388"/>
                    <a:pt x="618515" y="349263"/>
                  </a:cubicBezTo>
                  <a:cubicBezTo>
                    <a:pt x="623704" y="347066"/>
                    <a:pt x="629274" y="345917"/>
                    <a:pt x="634908" y="345881"/>
                  </a:cubicBezTo>
                  <a:cubicBezTo>
                    <a:pt x="656415" y="345881"/>
                    <a:pt x="677028" y="363722"/>
                    <a:pt x="688677" y="392449"/>
                  </a:cubicBezTo>
                  <a:cubicBezTo>
                    <a:pt x="690772" y="397650"/>
                    <a:pt x="700373" y="420900"/>
                    <a:pt x="702640" y="426244"/>
                  </a:cubicBezTo>
                  <a:close/>
                  <a:moveTo>
                    <a:pt x="761248" y="205016"/>
                  </a:moveTo>
                  <a:cubicBezTo>
                    <a:pt x="759895" y="208283"/>
                    <a:pt x="743150" y="248641"/>
                    <a:pt x="734349" y="269977"/>
                  </a:cubicBezTo>
                  <a:lnTo>
                    <a:pt x="729044" y="282788"/>
                  </a:lnTo>
                  <a:cubicBezTo>
                    <a:pt x="716051" y="314135"/>
                    <a:pt x="695973" y="332861"/>
                    <a:pt x="675332" y="332861"/>
                  </a:cubicBezTo>
                  <a:cubicBezTo>
                    <a:pt x="669873" y="332793"/>
                    <a:pt x="664480" y="331651"/>
                    <a:pt x="659463" y="329498"/>
                  </a:cubicBezTo>
                  <a:cubicBezTo>
                    <a:pt x="647063" y="324868"/>
                    <a:pt x="637985" y="314093"/>
                    <a:pt x="635527" y="301085"/>
                  </a:cubicBezTo>
                  <a:cubicBezTo>
                    <a:pt x="632728" y="282773"/>
                    <a:pt x="635434" y="264042"/>
                    <a:pt x="643299" y="247269"/>
                  </a:cubicBezTo>
                  <a:lnTo>
                    <a:pt x="675504" y="169545"/>
                  </a:lnTo>
                  <a:cubicBezTo>
                    <a:pt x="688505" y="138113"/>
                    <a:pt x="708508" y="119415"/>
                    <a:pt x="729015" y="119415"/>
                  </a:cubicBezTo>
                  <a:cubicBezTo>
                    <a:pt x="734122" y="119509"/>
                    <a:pt x="739169" y="120543"/>
                    <a:pt x="743903" y="122463"/>
                  </a:cubicBezTo>
                  <a:cubicBezTo>
                    <a:pt x="744550" y="123046"/>
                    <a:pt x="745279" y="123534"/>
                    <a:pt x="746065" y="123911"/>
                  </a:cubicBezTo>
                  <a:cubicBezTo>
                    <a:pt x="746587" y="124070"/>
                    <a:pt x="747122" y="124178"/>
                    <a:pt x="747665" y="124235"/>
                  </a:cubicBezTo>
                  <a:cubicBezTo>
                    <a:pt x="758743" y="129204"/>
                    <a:pt x="766727" y="139233"/>
                    <a:pt x="769087" y="151143"/>
                  </a:cubicBezTo>
                  <a:cubicBezTo>
                    <a:pt x="771885" y="169480"/>
                    <a:pt x="769155" y="188236"/>
                    <a:pt x="761248" y="20501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411</Words>
  <Application>Microsoft Office PowerPoint</Application>
  <PresentationFormat>와이드스크린</PresentationFormat>
  <Paragraphs>103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색상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Cindy Hunt</dc:creator>
  <cp:lastModifiedBy>Cindy Hunt</cp:lastModifiedBy>
  <cp:revision>20</cp:revision>
  <dcterms:created xsi:type="dcterms:W3CDTF">2024-06-27T11:55:03Z</dcterms:created>
  <dcterms:modified xsi:type="dcterms:W3CDTF">2024-06-28T04:59:54Z</dcterms:modified>
</cp:coreProperties>
</file>