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6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7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052-713D-4A4F-87F0-F91CCC33A974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103-C673-4878-8934-7A86652BA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3D14D052-713D-4A4F-87F0-F91CCC33A974}" type="datetimeFigureOut">
              <a:rPr lang="ko-KR" altLang="en-US" smtClean="0"/>
              <a:pPr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279A9103-C673-4878-8934-7A86652BA0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b="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b="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altLang="en-US" sz="1100" b="0" kern="1200" dirty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520C2-56C5-F1F1-94EA-35636ACA514B}"/>
              </a:ext>
            </a:extLst>
          </p:cNvPr>
          <p:cNvSpPr/>
          <p:nvPr/>
        </p:nvSpPr>
        <p:spPr>
          <a:xfrm>
            <a:off x="4119327" y="0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D8A22-8155-D9DB-2C72-DE935D02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2878"/>
            <a:ext cx="3200400" cy="1723328"/>
          </a:xfrm>
        </p:spPr>
        <p:txBody>
          <a:bodyPr/>
          <a:lstStyle/>
          <a:p>
            <a:pPr algn="ctr"/>
            <a:r>
              <a:rPr lang="ko-KR" altLang="en-US" dirty="0"/>
              <a:t>퀴즈 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71A43-1AE1-C35A-9D2D-87D99C23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07810"/>
            <a:ext cx="3200400" cy="3797394"/>
          </a:xfrm>
        </p:spPr>
        <p:txBody>
          <a:bodyPr/>
          <a:lstStyle/>
          <a:p>
            <a:pPr algn="ctr"/>
            <a:r>
              <a:rPr lang="en-US" altLang="ko-KR" dirty="0"/>
              <a:t>Info page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629137-12F7-3BBC-F0AD-72CB466B5ECB}"/>
              </a:ext>
            </a:extLst>
          </p:cNvPr>
          <p:cNvCxnSpPr>
            <a:cxnSpLocks/>
          </p:cNvCxnSpPr>
          <p:nvPr/>
        </p:nvCxnSpPr>
        <p:spPr>
          <a:xfrm>
            <a:off x="457200" y="2326740"/>
            <a:ext cx="32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2AD1AF-A22D-BA1D-0F62-BCC68EE8913D}"/>
              </a:ext>
            </a:extLst>
          </p:cNvPr>
          <p:cNvSpPr txBox="1"/>
          <p:nvPr/>
        </p:nvSpPr>
        <p:spPr>
          <a:xfrm>
            <a:off x="4209861" y="959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Quiz 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E52C9C-1EA3-899C-73F5-BBCCBFA31439}"/>
              </a:ext>
            </a:extLst>
          </p:cNvPr>
          <p:cNvSpPr/>
          <p:nvPr/>
        </p:nvSpPr>
        <p:spPr>
          <a:xfrm>
            <a:off x="7455891" y="95991"/>
            <a:ext cx="670397" cy="3259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Info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3FA7A9-C4EA-2B5E-EFEA-3A59ED1144D2}"/>
              </a:ext>
            </a:extLst>
          </p:cNvPr>
          <p:cNvSpPr/>
          <p:nvPr/>
        </p:nvSpPr>
        <p:spPr>
          <a:xfrm>
            <a:off x="8275111" y="95991"/>
            <a:ext cx="1260000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35207E-7ABF-D19A-BC3A-F75482C10223}"/>
              </a:ext>
            </a:extLst>
          </p:cNvPr>
          <p:cNvSpPr/>
          <p:nvPr/>
        </p:nvSpPr>
        <p:spPr>
          <a:xfrm>
            <a:off x="9683934" y="95991"/>
            <a:ext cx="869193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category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47EF18-E585-82BA-CC09-69A35AD11A05}"/>
              </a:ext>
            </a:extLst>
          </p:cNvPr>
          <p:cNvSpPr/>
          <p:nvPr/>
        </p:nvSpPr>
        <p:spPr>
          <a:xfrm>
            <a:off x="10701950" y="95991"/>
            <a:ext cx="1368000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Tags 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D109EE-8C6B-06C0-BE05-DC6CF9264C43}"/>
              </a:ext>
            </a:extLst>
          </p:cNvPr>
          <p:cNvSpPr/>
          <p:nvPr/>
        </p:nvSpPr>
        <p:spPr>
          <a:xfrm>
            <a:off x="4119327" y="6296685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Quiz © </a:t>
            </a:r>
            <a:r>
              <a:rPr lang="en-US" altLang="ko-KR" sz="1200" dirty="0" err="1"/>
              <a:t>QuizAPI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D0CBC-B580-813A-E610-DB76A2A91546}"/>
              </a:ext>
            </a:extLst>
          </p:cNvPr>
          <p:cNvSpPr txBox="1"/>
          <p:nvPr/>
        </p:nvSpPr>
        <p:spPr>
          <a:xfrm>
            <a:off x="7931571" y="1541910"/>
            <a:ext cx="715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26594-12E7-B3DF-B0C0-DB170E54DF47}"/>
              </a:ext>
            </a:extLst>
          </p:cNvPr>
          <p:cNvSpPr txBox="1"/>
          <p:nvPr/>
        </p:nvSpPr>
        <p:spPr>
          <a:xfrm>
            <a:off x="4843811" y="3016392"/>
            <a:ext cx="68909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프로그래밍 관련된 퀴즈를 맞출 수 있는 사이트입니다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Programming – [HTML, JS, PHP, Python]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 문제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 – Linux, DevOps, Docker, SQL, Code(HTML, JS, PHP, Python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Tags –  HTML, JavaScript, Python, PHP, Linux, DevOps, Docker, Kubernetes,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868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520C2-56C5-F1F1-94EA-35636ACA514B}"/>
              </a:ext>
            </a:extLst>
          </p:cNvPr>
          <p:cNvSpPr/>
          <p:nvPr/>
        </p:nvSpPr>
        <p:spPr>
          <a:xfrm>
            <a:off x="4119327" y="0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D8A22-8155-D9DB-2C72-DE935D02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2878"/>
            <a:ext cx="3200400" cy="1723328"/>
          </a:xfrm>
        </p:spPr>
        <p:txBody>
          <a:bodyPr/>
          <a:lstStyle/>
          <a:p>
            <a:pPr algn="ctr"/>
            <a:r>
              <a:rPr lang="ko-KR" altLang="en-US" dirty="0"/>
              <a:t>퀴즈 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71A43-1AE1-C35A-9D2D-87D99C23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07810"/>
            <a:ext cx="3200400" cy="3797394"/>
          </a:xfrm>
        </p:spPr>
        <p:txBody>
          <a:bodyPr/>
          <a:lstStyle/>
          <a:p>
            <a:pPr algn="ctr"/>
            <a:r>
              <a:rPr lang="en-US" altLang="ko-KR" dirty="0"/>
              <a:t>Programming page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629137-12F7-3BBC-F0AD-72CB466B5ECB}"/>
              </a:ext>
            </a:extLst>
          </p:cNvPr>
          <p:cNvCxnSpPr>
            <a:cxnSpLocks/>
          </p:cNvCxnSpPr>
          <p:nvPr/>
        </p:nvCxnSpPr>
        <p:spPr>
          <a:xfrm>
            <a:off x="457200" y="2326740"/>
            <a:ext cx="32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2AD1AF-A22D-BA1D-0F62-BCC68EE8913D}"/>
              </a:ext>
            </a:extLst>
          </p:cNvPr>
          <p:cNvSpPr txBox="1"/>
          <p:nvPr/>
        </p:nvSpPr>
        <p:spPr>
          <a:xfrm>
            <a:off x="4209861" y="959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Quiz 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E52C9C-1EA3-899C-73F5-BBCCBFA31439}"/>
              </a:ext>
            </a:extLst>
          </p:cNvPr>
          <p:cNvSpPr/>
          <p:nvPr/>
        </p:nvSpPr>
        <p:spPr>
          <a:xfrm>
            <a:off x="7455891" y="95991"/>
            <a:ext cx="670397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Info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3FA7A9-C4EA-2B5E-EFEA-3A59ED1144D2}"/>
              </a:ext>
            </a:extLst>
          </p:cNvPr>
          <p:cNvSpPr/>
          <p:nvPr/>
        </p:nvSpPr>
        <p:spPr>
          <a:xfrm>
            <a:off x="8275111" y="95991"/>
            <a:ext cx="1260000" cy="3259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35207E-7ABF-D19A-BC3A-F75482C10223}"/>
              </a:ext>
            </a:extLst>
          </p:cNvPr>
          <p:cNvSpPr/>
          <p:nvPr/>
        </p:nvSpPr>
        <p:spPr>
          <a:xfrm>
            <a:off x="9683934" y="95991"/>
            <a:ext cx="869193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category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47EF18-E585-82BA-CC09-69A35AD11A05}"/>
              </a:ext>
            </a:extLst>
          </p:cNvPr>
          <p:cNvSpPr/>
          <p:nvPr/>
        </p:nvSpPr>
        <p:spPr>
          <a:xfrm>
            <a:off x="10701950" y="95991"/>
            <a:ext cx="1368000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Tags 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D109EE-8C6B-06C0-BE05-DC6CF9264C43}"/>
              </a:ext>
            </a:extLst>
          </p:cNvPr>
          <p:cNvSpPr/>
          <p:nvPr/>
        </p:nvSpPr>
        <p:spPr>
          <a:xfrm>
            <a:off x="4119327" y="6296685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문제 제공 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QuizAPI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175936-B114-694F-DCFD-EBC02D8C579A}"/>
              </a:ext>
            </a:extLst>
          </p:cNvPr>
          <p:cNvGrpSpPr/>
          <p:nvPr/>
        </p:nvGrpSpPr>
        <p:grpSpPr>
          <a:xfrm>
            <a:off x="4427145" y="840666"/>
            <a:ext cx="7405734" cy="2429477"/>
            <a:chOff x="4427145" y="860078"/>
            <a:chExt cx="7405734" cy="242947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99F0D89-3CD4-6DAE-5A77-21DAE6C2D1EF}"/>
                </a:ext>
              </a:extLst>
            </p:cNvPr>
            <p:cNvSpPr/>
            <p:nvPr/>
          </p:nvSpPr>
          <p:spPr>
            <a:xfrm>
              <a:off x="4427145" y="860078"/>
              <a:ext cx="7405734" cy="24294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FC6F0C4-26F3-BD87-680E-D289A002C3DB}"/>
                </a:ext>
              </a:extLst>
            </p:cNvPr>
            <p:cNvSpPr/>
            <p:nvPr/>
          </p:nvSpPr>
          <p:spPr>
            <a:xfrm>
              <a:off x="4581053" y="1446970"/>
              <a:ext cx="7153747" cy="353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A37A971-B52B-7CEA-BB93-261CB1611F82}"/>
                </a:ext>
              </a:extLst>
            </p:cNvPr>
            <p:cNvSpPr/>
            <p:nvPr/>
          </p:nvSpPr>
          <p:spPr>
            <a:xfrm>
              <a:off x="4581053" y="1888981"/>
              <a:ext cx="7153747" cy="35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D4C1278-162E-D03A-E0C9-18019EE7545E}"/>
                </a:ext>
              </a:extLst>
            </p:cNvPr>
            <p:cNvSpPr/>
            <p:nvPr/>
          </p:nvSpPr>
          <p:spPr>
            <a:xfrm>
              <a:off x="4581053" y="2308634"/>
              <a:ext cx="7153747" cy="35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1C99AF-F67B-F681-C79E-EA39161E7058}"/>
                </a:ext>
              </a:extLst>
            </p:cNvPr>
            <p:cNvSpPr txBox="1"/>
            <p:nvPr/>
          </p:nvSpPr>
          <p:spPr>
            <a:xfrm>
              <a:off x="4575018" y="1077638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문제</a:t>
              </a:r>
              <a:r>
                <a:rPr lang="en-US" altLang="ko-KR" dirty="0"/>
                <a:t>~~~~~~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582499-3550-1B8E-10D1-E38E869152F8}"/>
                </a:ext>
              </a:extLst>
            </p:cNvPr>
            <p:cNvSpPr txBox="1"/>
            <p:nvPr/>
          </p:nvSpPr>
          <p:spPr>
            <a:xfrm>
              <a:off x="4575018" y="1430723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E512A-E57A-7CF5-CC43-8A6D13F8A738}"/>
                </a:ext>
              </a:extLst>
            </p:cNvPr>
            <p:cNvSpPr txBox="1"/>
            <p:nvPr/>
          </p:nvSpPr>
          <p:spPr>
            <a:xfrm>
              <a:off x="4575018" y="1874066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32F6F-58C9-BFD5-27A3-752CA729CA74}"/>
                </a:ext>
              </a:extLst>
            </p:cNvPr>
            <p:cNvSpPr txBox="1"/>
            <p:nvPr/>
          </p:nvSpPr>
          <p:spPr>
            <a:xfrm>
              <a:off x="4575018" y="2308634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 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7995E5-617C-7152-E660-D16F2BFACF26}"/>
                </a:ext>
              </a:extLst>
            </p:cNvPr>
            <p:cNvSpPr/>
            <p:nvPr/>
          </p:nvSpPr>
          <p:spPr>
            <a:xfrm>
              <a:off x="4581053" y="2777533"/>
              <a:ext cx="7153747" cy="35308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Check answer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D7D06B-0761-125A-B44A-B7456EE2ACFD}"/>
              </a:ext>
            </a:extLst>
          </p:cNvPr>
          <p:cNvGrpSpPr/>
          <p:nvPr/>
        </p:nvGrpSpPr>
        <p:grpSpPr>
          <a:xfrm>
            <a:off x="4427145" y="3496478"/>
            <a:ext cx="7405734" cy="2027974"/>
            <a:chOff x="4427145" y="860079"/>
            <a:chExt cx="7405734" cy="202797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5A226CE-BDFF-E16B-2E5D-2BFB28B861C2}"/>
                </a:ext>
              </a:extLst>
            </p:cNvPr>
            <p:cNvSpPr/>
            <p:nvPr/>
          </p:nvSpPr>
          <p:spPr>
            <a:xfrm>
              <a:off x="4427145" y="860079"/>
              <a:ext cx="7405734" cy="20279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9CF8A09-F2DD-635E-5BD6-90E5513FFFA9}"/>
                </a:ext>
              </a:extLst>
            </p:cNvPr>
            <p:cNvSpPr/>
            <p:nvPr/>
          </p:nvSpPr>
          <p:spPr>
            <a:xfrm>
              <a:off x="4581053" y="1446970"/>
              <a:ext cx="7153747" cy="35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98FCEC7-2DE4-873C-B5E2-155C2E5E56F5}"/>
                </a:ext>
              </a:extLst>
            </p:cNvPr>
            <p:cNvSpPr/>
            <p:nvPr/>
          </p:nvSpPr>
          <p:spPr>
            <a:xfrm>
              <a:off x="4581053" y="1888981"/>
              <a:ext cx="7153747" cy="35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46B987D-E6A2-6F3A-0F0D-317B3E64E02E}"/>
                </a:ext>
              </a:extLst>
            </p:cNvPr>
            <p:cNvSpPr/>
            <p:nvPr/>
          </p:nvSpPr>
          <p:spPr>
            <a:xfrm>
              <a:off x="4581053" y="2308634"/>
              <a:ext cx="7153747" cy="3530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BA5D28-839E-1D30-5950-33B3A6D506A8}"/>
                </a:ext>
              </a:extLst>
            </p:cNvPr>
            <p:cNvSpPr txBox="1"/>
            <p:nvPr/>
          </p:nvSpPr>
          <p:spPr>
            <a:xfrm>
              <a:off x="4575018" y="1077638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문제</a:t>
              </a:r>
              <a:r>
                <a:rPr lang="en-US" altLang="ko-KR" dirty="0"/>
                <a:t>~~~~~~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AB0D56-5C3D-E517-0115-FA02622B2C11}"/>
                </a:ext>
              </a:extLst>
            </p:cNvPr>
            <p:cNvSpPr txBox="1"/>
            <p:nvPr/>
          </p:nvSpPr>
          <p:spPr>
            <a:xfrm>
              <a:off x="4575018" y="1430723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852AE-82DA-56A3-76D7-648CEEF1A64C}"/>
                </a:ext>
              </a:extLst>
            </p:cNvPr>
            <p:cNvSpPr txBox="1"/>
            <p:nvPr/>
          </p:nvSpPr>
          <p:spPr>
            <a:xfrm>
              <a:off x="4575018" y="1874066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9A79C6-866D-11B2-C041-4E4D87EFFED7}"/>
                </a:ext>
              </a:extLst>
            </p:cNvPr>
            <p:cNvSpPr txBox="1"/>
            <p:nvPr/>
          </p:nvSpPr>
          <p:spPr>
            <a:xfrm>
              <a:off x="4575018" y="2308634"/>
              <a:ext cx="304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답 </a:t>
              </a: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DCFB3B-3072-2F17-8C57-F29AFCA9EFAD}"/>
              </a:ext>
            </a:extLst>
          </p:cNvPr>
          <p:cNvSpPr/>
          <p:nvPr/>
        </p:nvSpPr>
        <p:spPr>
          <a:xfrm>
            <a:off x="4427145" y="5630779"/>
            <a:ext cx="7405734" cy="45581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2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E23A714-1F40-6087-E120-54DBE28B8651}"/>
              </a:ext>
            </a:extLst>
          </p:cNvPr>
          <p:cNvSpPr/>
          <p:nvPr/>
        </p:nvSpPr>
        <p:spPr>
          <a:xfrm>
            <a:off x="4423421" y="4812632"/>
            <a:ext cx="7405734" cy="192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r>
              <a:rPr lang="ko-KR" altLang="en-US" dirty="0">
                <a:solidFill>
                  <a:schemeClr val="tx1"/>
                </a:solidFill>
              </a:rPr>
              <a:t>과 같은 디자인의 문제 박스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520C2-56C5-F1F1-94EA-35636ACA514B}"/>
              </a:ext>
            </a:extLst>
          </p:cNvPr>
          <p:cNvSpPr/>
          <p:nvPr/>
        </p:nvSpPr>
        <p:spPr>
          <a:xfrm>
            <a:off x="4119327" y="0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D8A22-8155-D9DB-2C72-DE935D02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2878"/>
            <a:ext cx="3200400" cy="1723328"/>
          </a:xfrm>
        </p:spPr>
        <p:txBody>
          <a:bodyPr/>
          <a:lstStyle/>
          <a:p>
            <a:pPr algn="ctr"/>
            <a:r>
              <a:rPr lang="ko-KR" altLang="en-US" dirty="0"/>
              <a:t>퀴즈 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71A43-1AE1-C35A-9D2D-87D99C23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07810"/>
            <a:ext cx="3200400" cy="3797394"/>
          </a:xfrm>
        </p:spPr>
        <p:txBody>
          <a:bodyPr/>
          <a:lstStyle/>
          <a:p>
            <a:pPr algn="ctr"/>
            <a:r>
              <a:rPr lang="en-US" altLang="ko-KR" dirty="0"/>
              <a:t>Category page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629137-12F7-3BBC-F0AD-72CB466B5ECB}"/>
              </a:ext>
            </a:extLst>
          </p:cNvPr>
          <p:cNvCxnSpPr>
            <a:cxnSpLocks/>
          </p:cNvCxnSpPr>
          <p:nvPr/>
        </p:nvCxnSpPr>
        <p:spPr>
          <a:xfrm>
            <a:off x="457200" y="2326740"/>
            <a:ext cx="32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2AD1AF-A22D-BA1D-0F62-BCC68EE8913D}"/>
              </a:ext>
            </a:extLst>
          </p:cNvPr>
          <p:cNvSpPr txBox="1"/>
          <p:nvPr/>
        </p:nvSpPr>
        <p:spPr>
          <a:xfrm>
            <a:off x="4209861" y="959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Quiz 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E52C9C-1EA3-899C-73F5-BBCCBFA31439}"/>
              </a:ext>
            </a:extLst>
          </p:cNvPr>
          <p:cNvSpPr/>
          <p:nvPr/>
        </p:nvSpPr>
        <p:spPr>
          <a:xfrm>
            <a:off x="7455891" y="95991"/>
            <a:ext cx="670397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Info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3FA7A9-C4EA-2B5E-EFEA-3A59ED1144D2}"/>
              </a:ext>
            </a:extLst>
          </p:cNvPr>
          <p:cNvSpPr/>
          <p:nvPr/>
        </p:nvSpPr>
        <p:spPr>
          <a:xfrm>
            <a:off x="8275111" y="95991"/>
            <a:ext cx="1260000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Programming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35207E-7ABF-D19A-BC3A-F75482C10223}"/>
              </a:ext>
            </a:extLst>
          </p:cNvPr>
          <p:cNvSpPr/>
          <p:nvPr/>
        </p:nvSpPr>
        <p:spPr>
          <a:xfrm>
            <a:off x="9683934" y="95991"/>
            <a:ext cx="869193" cy="3259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category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47EF18-E585-82BA-CC09-69A35AD11A05}"/>
              </a:ext>
            </a:extLst>
          </p:cNvPr>
          <p:cNvSpPr/>
          <p:nvPr/>
        </p:nvSpPr>
        <p:spPr>
          <a:xfrm>
            <a:off x="10701950" y="95991"/>
            <a:ext cx="1368000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Tags 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D109EE-8C6B-06C0-BE05-DC6CF9264C43}"/>
              </a:ext>
            </a:extLst>
          </p:cNvPr>
          <p:cNvSpPr/>
          <p:nvPr/>
        </p:nvSpPr>
        <p:spPr>
          <a:xfrm>
            <a:off x="4119327" y="6296685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문제 제공 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QuizAPI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E437B26-459B-B3FF-A62A-0698CEAC8629}"/>
              </a:ext>
            </a:extLst>
          </p:cNvPr>
          <p:cNvSpPr/>
          <p:nvPr/>
        </p:nvSpPr>
        <p:spPr>
          <a:xfrm>
            <a:off x="4423421" y="1131652"/>
            <a:ext cx="7405734" cy="9137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Category </a:t>
            </a:r>
            <a:r>
              <a:rPr lang="en-US" altLang="ko-KR" dirty="0" err="1">
                <a:solidFill>
                  <a:schemeClr val="tx1"/>
                </a:solidFill>
              </a:rPr>
              <a:t>input:radio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 박스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84953B5-D6FC-E8D3-83C8-A89E95F51D4C}"/>
              </a:ext>
            </a:extLst>
          </p:cNvPr>
          <p:cNvSpPr/>
          <p:nvPr/>
        </p:nvSpPr>
        <p:spPr>
          <a:xfrm>
            <a:off x="4423421" y="2615705"/>
            <a:ext cx="7405734" cy="192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r>
              <a:rPr lang="ko-KR" altLang="en-US" dirty="0">
                <a:solidFill>
                  <a:schemeClr val="tx1"/>
                </a:solidFill>
              </a:rPr>
              <a:t>과 같은 디자인의 문제 박스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82E8A-FB30-62F7-7EC8-3E1C95933D5B}"/>
              </a:ext>
            </a:extLst>
          </p:cNvPr>
          <p:cNvSpPr txBox="1"/>
          <p:nvPr/>
        </p:nvSpPr>
        <p:spPr>
          <a:xfrm>
            <a:off x="4435406" y="823875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원하는 분야를 선택해주세요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98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6A629A-C0BB-A062-DA3E-7ABFE039B003}"/>
              </a:ext>
            </a:extLst>
          </p:cNvPr>
          <p:cNvSpPr/>
          <p:nvPr/>
        </p:nvSpPr>
        <p:spPr>
          <a:xfrm>
            <a:off x="4423421" y="4812632"/>
            <a:ext cx="7405734" cy="192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r>
              <a:rPr lang="ko-KR" altLang="en-US" dirty="0">
                <a:solidFill>
                  <a:schemeClr val="tx1"/>
                </a:solidFill>
              </a:rPr>
              <a:t>과 같은 디자인의 문제 박스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520C2-56C5-F1F1-94EA-35636ACA514B}"/>
              </a:ext>
            </a:extLst>
          </p:cNvPr>
          <p:cNvSpPr/>
          <p:nvPr/>
        </p:nvSpPr>
        <p:spPr>
          <a:xfrm>
            <a:off x="4119327" y="0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D8A22-8155-D9DB-2C72-DE935D02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2878"/>
            <a:ext cx="3200400" cy="1723328"/>
          </a:xfrm>
        </p:spPr>
        <p:txBody>
          <a:bodyPr/>
          <a:lstStyle/>
          <a:p>
            <a:pPr algn="ctr"/>
            <a:r>
              <a:rPr lang="ko-KR" altLang="en-US" dirty="0"/>
              <a:t>퀴즈 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71A43-1AE1-C35A-9D2D-87D99C23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507810"/>
            <a:ext cx="3200400" cy="3797394"/>
          </a:xfrm>
        </p:spPr>
        <p:txBody>
          <a:bodyPr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Tags page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629137-12F7-3BBC-F0AD-72CB466B5ECB}"/>
              </a:ext>
            </a:extLst>
          </p:cNvPr>
          <p:cNvCxnSpPr>
            <a:cxnSpLocks/>
          </p:cNvCxnSpPr>
          <p:nvPr/>
        </p:nvCxnSpPr>
        <p:spPr>
          <a:xfrm>
            <a:off x="457200" y="2326740"/>
            <a:ext cx="32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2AD1AF-A22D-BA1D-0F62-BCC68EE8913D}"/>
              </a:ext>
            </a:extLst>
          </p:cNvPr>
          <p:cNvSpPr txBox="1"/>
          <p:nvPr/>
        </p:nvSpPr>
        <p:spPr>
          <a:xfrm>
            <a:off x="4209861" y="959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Quiz 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E52C9C-1EA3-899C-73F5-BBCCBFA31439}"/>
              </a:ext>
            </a:extLst>
          </p:cNvPr>
          <p:cNvSpPr/>
          <p:nvPr/>
        </p:nvSpPr>
        <p:spPr>
          <a:xfrm>
            <a:off x="7455891" y="95991"/>
            <a:ext cx="670397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Info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3FA7A9-C4EA-2B5E-EFEA-3A59ED1144D2}"/>
              </a:ext>
            </a:extLst>
          </p:cNvPr>
          <p:cNvSpPr/>
          <p:nvPr/>
        </p:nvSpPr>
        <p:spPr>
          <a:xfrm>
            <a:off x="8275111" y="95991"/>
            <a:ext cx="1260000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Programming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35207E-7ABF-D19A-BC3A-F75482C10223}"/>
              </a:ext>
            </a:extLst>
          </p:cNvPr>
          <p:cNvSpPr/>
          <p:nvPr/>
        </p:nvSpPr>
        <p:spPr>
          <a:xfrm>
            <a:off x="9683934" y="95991"/>
            <a:ext cx="869193" cy="3259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category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47EF18-E585-82BA-CC09-69A35AD11A05}"/>
              </a:ext>
            </a:extLst>
          </p:cNvPr>
          <p:cNvSpPr/>
          <p:nvPr/>
        </p:nvSpPr>
        <p:spPr>
          <a:xfrm>
            <a:off x="10701950" y="95991"/>
            <a:ext cx="1368000" cy="3259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Tags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D109EE-8C6B-06C0-BE05-DC6CF9264C43}"/>
              </a:ext>
            </a:extLst>
          </p:cNvPr>
          <p:cNvSpPr/>
          <p:nvPr/>
        </p:nvSpPr>
        <p:spPr>
          <a:xfrm>
            <a:off x="4119327" y="6296685"/>
            <a:ext cx="8072673" cy="561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문제 제공 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QuizAPI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A1EAAA-6E69-BD50-4927-7EF7E0ADD1C6}"/>
              </a:ext>
            </a:extLst>
          </p:cNvPr>
          <p:cNvSpPr/>
          <p:nvPr/>
        </p:nvSpPr>
        <p:spPr>
          <a:xfrm>
            <a:off x="4423421" y="1131652"/>
            <a:ext cx="7405734" cy="9137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Category </a:t>
            </a:r>
            <a:r>
              <a:rPr lang="en-US" altLang="ko-KR" dirty="0" err="1">
                <a:solidFill>
                  <a:schemeClr val="tx1"/>
                </a:solidFill>
              </a:rPr>
              <a:t>input:radio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 박스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F5816E-4BE3-3036-15BF-E1AE56F788C9}"/>
              </a:ext>
            </a:extLst>
          </p:cNvPr>
          <p:cNvSpPr/>
          <p:nvPr/>
        </p:nvSpPr>
        <p:spPr>
          <a:xfrm>
            <a:off x="4423421" y="2615705"/>
            <a:ext cx="7405734" cy="192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r>
              <a:rPr lang="ko-KR" altLang="en-US" dirty="0">
                <a:solidFill>
                  <a:schemeClr val="tx1"/>
                </a:solidFill>
              </a:rPr>
              <a:t>과 같은 디자인의 문제 박스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73907-480B-53FC-B5F5-C9389CBE2DC6}"/>
              </a:ext>
            </a:extLst>
          </p:cNvPr>
          <p:cNvSpPr txBox="1"/>
          <p:nvPr/>
        </p:nvSpPr>
        <p:spPr>
          <a:xfrm>
            <a:off x="4435406" y="823875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원하는 분야를 선택해주세요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618456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186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추억</vt:lpstr>
      <vt:lpstr>퀴즈 앱</vt:lpstr>
      <vt:lpstr>퀴즈 앱</vt:lpstr>
      <vt:lpstr>퀴즈 앱</vt:lpstr>
      <vt:lpstr>퀴즈 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Cindy Hunt</dc:creator>
  <cp:lastModifiedBy>Cindy Hunt</cp:lastModifiedBy>
  <cp:revision>10</cp:revision>
  <dcterms:created xsi:type="dcterms:W3CDTF">2024-07-07T07:44:54Z</dcterms:created>
  <dcterms:modified xsi:type="dcterms:W3CDTF">2024-07-08T15:24:39Z</dcterms:modified>
</cp:coreProperties>
</file>