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Win a Game?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Mhariadora Bocalbos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7220-9746-447A-BC50-5C05C5E7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2F0B9-85C2-4C1F-A695-DA223680B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Predict whether a game is going to be a win or a lose</a:t>
            </a:r>
          </a:p>
          <a:p>
            <a:r>
              <a:rPr lang="en-US" sz="3200" dirty="0"/>
              <a:t>Find most important features that will determine whether it is a win or a lose</a:t>
            </a:r>
          </a:p>
          <a:p>
            <a:r>
              <a:rPr lang="en-US" sz="3200" dirty="0"/>
              <a:t>Determine how these features influence whether the game is going to be a win or a lose</a:t>
            </a:r>
          </a:p>
        </p:txBody>
      </p:sp>
    </p:spTree>
    <p:extLst>
      <p:ext uri="{BB962C8B-B14F-4D97-AF65-F5344CB8AC3E}">
        <p14:creationId xmlns:p14="http://schemas.microsoft.com/office/powerpoint/2010/main" val="192213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7220-9746-447A-BC50-5C05C5E7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1D7F48-0220-4F29-9FC1-9C56D0B98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7800"/>
            <a:ext cx="10058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Play by play NBA dataset for 12 seasons (2006-2017)</a:t>
            </a:r>
          </a:p>
          <a:p>
            <a:r>
              <a:rPr lang="en-US" sz="3200" dirty="0"/>
              <a:t>Aggregated data to have statistics per game. </a:t>
            </a:r>
          </a:p>
          <a:p>
            <a:r>
              <a:rPr lang="en-US" sz="3200" dirty="0"/>
              <a:t>Target variable: whether home team is going to win (1) or lose (0)</a:t>
            </a:r>
          </a:p>
          <a:p>
            <a:r>
              <a:rPr lang="en-US" sz="3200" dirty="0"/>
              <a:t>Feature variables: away score, away team, home team, number of blocks, shots made, shots missed, turnover, highest score by a player, number of players with greater than 10 points, number of assists, </a:t>
            </a:r>
            <a:r>
              <a:rPr lang="en-US" sz="3200" dirty="0" err="1"/>
              <a:t>freethrow</a:t>
            </a:r>
            <a:r>
              <a:rPr lang="en-US" sz="3200" dirty="0"/>
              <a:t> within last 2 mins, </a:t>
            </a:r>
            <a:r>
              <a:rPr lang="en-US" sz="3200" dirty="0" err="1"/>
              <a:t>freethrow</a:t>
            </a:r>
            <a:r>
              <a:rPr lang="en-US" sz="3200" dirty="0"/>
              <a:t> total, </a:t>
            </a:r>
            <a:r>
              <a:rPr lang="en-US" sz="3200" dirty="0" err="1"/>
              <a:t>freethrow</a:t>
            </a:r>
            <a:r>
              <a:rPr lang="en-US" sz="3200" dirty="0"/>
              <a:t> percentage, score difference within the last 2 mins, and field goal percentage</a:t>
            </a:r>
          </a:p>
        </p:txBody>
      </p:sp>
    </p:spTree>
    <p:extLst>
      <p:ext uri="{BB962C8B-B14F-4D97-AF65-F5344CB8AC3E}">
        <p14:creationId xmlns:p14="http://schemas.microsoft.com/office/powerpoint/2010/main" val="313046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7220-9746-447A-BC50-5C05C5E7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2F0B9-85C2-4C1F-A695-DA223680B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Tuning hyperparameters: number of features, number of estimators (trees), number of leaves (nodes)</a:t>
            </a:r>
          </a:p>
          <a:p>
            <a:pPr lvl="1"/>
            <a:r>
              <a:rPr lang="en-US" sz="2800" dirty="0"/>
              <a:t>Half of the features, 25 trees, 24 leaves</a:t>
            </a:r>
          </a:p>
          <a:p>
            <a:r>
              <a:rPr lang="en-US" sz="3200" dirty="0"/>
              <a:t>Train and fit model using optimized hyperparameters</a:t>
            </a:r>
          </a:p>
          <a:p>
            <a:pPr lvl="1"/>
            <a:r>
              <a:rPr lang="en-US" sz="2800" dirty="0"/>
              <a:t>Got a score of 0.69 which is good enough</a:t>
            </a:r>
          </a:p>
          <a:p>
            <a:r>
              <a:rPr lang="en-US" sz="3200" dirty="0"/>
              <a:t>Got top 5 most important feature: away score, shots made, field goal percentage, free throw total, number of blocks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F37D-21AB-40E7-8B7F-3013E114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Random Forest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EB32AE-E1A9-42FE-9A72-BEABE58AB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6400"/>
            <a:ext cx="10058400" cy="4343400"/>
          </a:xfrm>
        </p:spPr>
        <p:txBody>
          <a:bodyPr>
            <a:normAutofit/>
          </a:bodyPr>
          <a:lstStyle/>
          <a:p>
            <a:r>
              <a:rPr lang="en-US" sz="3200" dirty="0"/>
              <a:t>Retrained model using the top 5 features</a:t>
            </a:r>
          </a:p>
          <a:p>
            <a:pPr lvl="1"/>
            <a:r>
              <a:rPr lang="en-US" sz="2800" dirty="0"/>
              <a:t>Got a score of 0.68 which is only a .01 drop from previous score meaning these 5 features can be good predictors of our target variable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5EC9F-9242-424A-AA14-DA5CE42F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581400"/>
            <a:ext cx="3399183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1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F37D-21AB-40E7-8B7F-3013E114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to Visualize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AACEF0-012D-4569-9A2F-EB5FEEFED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76400"/>
            <a:ext cx="990599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3C2089-377F-4027-BA88-3E206B372126}"/>
              </a:ext>
            </a:extLst>
          </p:cNvPr>
          <p:cNvSpPr txBox="1"/>
          <p:nvPr/>
        </p:nvSpPr>
        <p:spPr>
          <a:xfrm>
            <a:off x="2667000" y="2286000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6628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DDEFBA-1D7E-4587-9763-EBF5A6740E9A}">
  <ds:schemaRefs>
    <ds:schemaRef ds:uri="http://purl.org/dc/elements/1.1/"/>
    <ds:schemaRef ds:uri="http://purl.org/dc/terms/"/>
    <ds:schemaRef ds:uri="a4f35948-e619-41b3-aa29-22878b09c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399</TotalTime>
  <Words>280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Franklin Gothic Medium</vt:lpstr>
      <vt:lpstr>Impact</vt:lpstr>
      <vt:lpstr>Basketball 16x9</vt:lpstr>
      <vt:lpstr>How to Win a Game?</vt:lpstr>
      <vt:lpstr>Objective</vt:lpstr>
      <vt:lpstr>The Dataset</vt:lpstr>
      <vt:lpstr>Machine Learning: Random Forest</vt:lpstr>
      <vt:lpstr>Machine Learning: Random Forest</vt:lpstr>
      <vt:lpstr>Decision Tree to Visualize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Mhariadora Bocalbos</dc:creator>
  <cp:lastModifiedBy>Mhariadora Bocalbos</cp:lastModifiedBy>
  <cp:revision>32</cp:revision>
  <dcterms:created xsi:type="dcterms:W3CDTF">2019-06-16T18:05:54Z</dcterms:created>
  <dcterms:modified xsi:type="dcterms:W3CDTF">2019-08-15T01:32:45Z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