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TT Light" charset="0"/>
      <p:regular r:id="rId5"/>
      <p:italic r:id="rId6"/>
    </p:embeddedFont>
    <p:embeddedFont>
      <p:font typeface="AR JULIAN" pitchFamily="2" charset="0"/>
      <p:regular r:id="rId7"/>
    </p:embeddedFont>
    <p:embeddedFont>
      <p:font typeface="adineue PRO TT Black" charset="0"/>
      <p:bold r:id="rId8"/>
      <p:boldItalic r:id="rId9"/>
    </p:embeddedFont>
  </p:embeddedFontLst>
  <p:custDataLst>
    <p:tags r:id="rId10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>
        <p:scale>
          <a:sx n="100" d="100"/>
          <a:sy n="100" d="100"/>
        </p:scale>
        <p:origin x="-376" y="112"/>
      </p:cViewPr>
      <p:guideLst>
        <p:guide orient="horz" pos="350"/>
        <p:guide orient="horz" pos="2436"/>
        <p:guide orient="horz" pos="940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orient="horz" pos="2595"/>
        <p:guide orient="horz" pos="3162"/>
        <p:guide orient="horz" pos="169"/>
        <p:guide orient="horz" pos="2663"/>
        <p:guide orient="horz" pos="2006"/>
        <p:guide orient="horz" pos="2368"/>
        <p:guide pos="5375"/>
        <p:guide pos="5692"/>
        <p:guide pos="385"/>
        <p:guide pos="1383"/>
        <p:guide pos="68"/>
        <p:guide pos="2789"/>
        <p:guide pos="2971"/>
        <p:guide pos="5602"/>
        <p:guide pos="4332"/>
        <p:guide pos="33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orient="horz" pos="6074"/>
        <p:guide pos="200"/>
        <p:guide pos="4117"/>
        <p:guide pos="2815"/>
        <p:guide pos="3035"/>
        <p:guide pos="198"/>
        <p:guide pos="4083"/>
        <p:guide pos="2792"/>
        <p:guide pos="301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pPr/>
              <a:t>10/06/2018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xmlns="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807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83867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xmlns="" val="402880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xmlns="" val="36902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29042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3337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07101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03570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49634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xmlns="" val="57798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xmlns="" val="391915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91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681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393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076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4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xmlns="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xmlns="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xmlns="" val="233888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xmlns="" val="13048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8855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3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xmlns="" val="81615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23629" y="3867894"/>
            <a:ext cx="2303735" cy="1150195"/>
            <a:chOff x="5564531" y="3953931"/>
            <a:chExt cx="1765045" cy="795843"/>
          </a:xfrm>
        </p:grpSpPr>
        <p:grpSp>
          <p:nvGrpSpPr>
            <p:cNvPr id="46" name="Group 45"/>
            <p:cNvGrpSpPr/>
            <p:nvPr/>
          </p:nvGrpSpPr>
          <p:grpSpPr>
            <a:xfrm>
              <a:off x="5564531" y="3953931"/>
              <a:ext cx="221308" cy="795843"/>
              <a:chOff x="3275658" y="3953931"/>
              <a:chExt cx="221308" cy="795843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75658" y="3953931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Image Proccessing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Deep </a:t>
              </a:r>
              <a:r>
                <a:rPr lang="de-DE" sz="1400" dirty="0">
                  <a:latin typeface="adineue PRO TT Light" panose="020B0303020201060004" pitchFamily="34" charset="0"/>
                </a:rPr>
                <a:t>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b="1" dirty="0" smtClean="0">
                <a:latin typeface="AR JULIAN" pitchFamily="2" charset="0"/>
              </a:rPr>
              <a:t>DockTech</a:t>
            </a:r>
            <a:endParaRPr lang="de-DE" sz="1050" b="1" dirty="0">
              <a:latin typeface="AR JULIAN" pitchFamily="2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Adar </a:t>
            </a:r>
            <a:r>
              <a:rPr lang="en-US" sz="14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Granot</a:t>
            </a:r>
            <a:endParaRPr lang="en-US" sz="14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Uri </a:t>
            </a:r>
            <a:r>
              <a:rPr lang="en-US" sz="14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Yoselevich</a:t>
            </a:r>
            <a:endParaRPr lang="en-US" sz="14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Dor</a:t>
            </a:r>
            <a:r>
              <a:rPr lang="en-US" sz="14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Zimberg</a:t>
            </a:r>
            <a:endParaRPr lang="en-US" sz="14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215655"/>
            <a:chOff x="135609" y="1945963"/>
            <a:chExt cx="343005" cy="104501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b="1" dirty="0">
                <a:latin typeface="AR JULIAN" pitchFamily="2" charset="0"/>
              </a:rPr>
              <a:t>TEAM PICTURE</a:t>
            </a:r>
            <a:endParaRPr lang="de-DE" sz="1050" b="1" dirty="0">
              <a:latin typeface="AR JULIAN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smtClean="0">
                <a:latin typeface="adineue PRO TT Black" panose="020B0A03020201060004" pitchFamily="34" charset="0"/>
              </a:rPr>
              <a:t>Personelized Online Experience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pic>
        <p:nvPicPr>
          <p:cNvPr id="54" name="Picture 53" descr="WhatsApp Image 2018-06-10 at 11.41.0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699542"/>
            <a:ext cx="3971280" cy="2978460"/>
          </a:xfrm>
          <a:prstGeom prst="rect">
            <a:avLst/>
          </a:prstGeom>
        </p:spPr>
      </p:pic>
      <p:sp>
        <p:nvSpPr>
          <p:cNvPr id="58" name="Multiply 57"/>
          <p:cNvSpPr/>
          <p:nvPr/>
        </p:nvSpPr>
        <p:spPr bwMode="gray">
          <a:xfrm>
            <a:off x="1223628" y="4299942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9" name="Multiply 58"/>
          <p:cNvSpPr/>
          <p:nvPr/>
        </p:nvSpPr>
        <p:spPr bwMode="gray">
          <a:xfrm>
            <a:off x="1223628" y="4695986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xmlns="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138</TotalTime>
  <Words>19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AdiHaus</vt:lpstr>
      <vt:lpstr>adineue PRO Black</vt:lpstr>
      <vt:lpstr>adineue PRO TT Light</vt:lpstr>
      <vt:lpstr>AR JULIAN</vt:lpstr>
      <vt:lpstr>adineue PRO TT Black</vt:lpstr>
      <vt:lpstr>Symbol</vt:lpstr>
      <vt:lpstr>Wingdings</vt:lpstr>
      <vt:lpstr>adidas GROUP</vt:lpstr>
      <vt:lpstr>Slide 1</vt:lpstr>
    </vt:vector>
  </TitlesOfParts>
  <Company>adidas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uri yoselevich</cp:lastModifiedBy>
  <cp:revision>471</cp:revision>
  <cp:lastPrinted>2014-06-23T19:01:57Z</cp:lastPrinted>
  <dcterms:created xsi:type="dcterms:W3CDTF">2012-05-23T20:39:00Z</dcterms:created>
  <dcterms:modified xsi:type="dcterms:W3CDTF">2018-06-10T11:45:06Z</dcterms:modified>
</cp:coreProperties>
</file>