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bookmarkIdSeed="3">
  <p:sldMasterIdLst>
    <p:sldMasterId id="2147483686" r:id="rId1"/>
  </p:sldMasterIdLst>
  <p:notesMasterIdLst>
    <p:notesMasterId r:id="rId39"/>
  </p:notesMasterIdLst>
  <p:handoutMasterIdLst>
    <p:handoutMasterId r:id="rId40"/>
  </p:handoutMasterIdLst>
  <p:sldIdLst>
    <p:sldId id="1577" r:id="rId2"/>
    <p:sldId id="2541" r:id="rId3"/>
    <p:sldId id="2536" r:id="rId4"/>
    <p:sldId id="2542" r:id="rId5"/>
    <p:sldId id="2543" r:id="rId6"/>
    <p:sldId id="2544" r:id="rId7"/>
    <p:sldId id="2540" r:id="rId8"/>
    <p:sldId id="2537" r:id="rId9"/>
    <p:sldId id="2538" r:id="rId10"/>
    <p:sldId id="2539" r:id="rId11"/>
    <p:sldId id="2433" r:id="rId12"/>
    <p:sldId id="2533" r:id="rId13"/>
    <p:sldId id="2482" r:id="rId14"/>
    <p:sldId id="2531" r:id="rId15"/>
    <p:sldId id="2532" r:id="rId16"/>
    <p:sldId id="2530" r:id="rId17"/>
    <p:sldId id="2523" r:id="rId18"/>
    <p:sldId id="2502" r:id="rId19"/>
    <p:sldId id="2509" r:id="rId20"/>
    <p:sldId id="2507" r:id="rId21"/>
    <p:sldId id="2524" r:id="rId22"/>
    <p:sldId id="2492" r:id="rId23"/>
    <p:sldId id="2510" r:id="rId24"/>
    <p:sldId id="2511" r:id="rId25"/>
    <p:sldId id="2514" r:id="rId26"/>
    <p:sldId id="2512" r:id="rId27"/>
    <p:sldId id="2504" r:id="rId28"/>
    <p:sldId id="2525" r:id="rId29"/>
    <p:sldId id="2513" r:id="rId30"/>
    <p:sldId id="2516" r:id="rId31"/>
    <p:sldId id="2498" r:id="rId32"/>
    <p:sldId id="2515" r:id="rId33"/>
    <p:sldId id="2534" r:id="rId34"/>
    <p:sldId id="2535" r:id="rId35"/>
    <p:sldId id="2517" r:id="rId36"/>
    <p:sldId id="2518" r:id="rId37"/>
    <p:sldId id="2519" r:id="rId38"/>
  </p:sldIdLst>
  <p:sldSz cx="12192000" cy="6858000"/>
  <p:notesSz cx="9928225" cy="6797675"/>
  <p:defaultTex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p:defaultTextStyle>
  <p:extLst>
    <p:ext uri="{521415D9-36F7-43E2-AB2F-B90AF26B5E84}">
      <p14:sectionLst xmlns:p14="http://schemas.microsoft.com/office/powerpoint/2010/main">
        <p14:section name="正文" id="{25C087A3-7CB1-4EDB-BF1A-A96F4BC9FFDD}">
          <p14:sldIdLst>
            <p14:sldId id="1577"/>
            <p14:sldId id="2541"/>
            <p14:sldId id="2536"/>
            <p14:sldId id="2542"/>
            <p14:sldId id="2543"/>
            <p14:sldId id="2544"/>
            <p14:sldId id="2540"/>
            <p14:sldId id="2537"/>
            <p14:sldId id="2538"/>
            <p14:sldId id="2539"/>
            <p14:sldId id="2433"/>
          </p14:sldIdLst>
        </p14:section>
        <p14:section name="草稿" id="{A6FADEB0-51EF-477D-91EA-FA4F35353ED7}">
          <p14:sldIdLst>
            <p14:sldId id="2533"/>
            <p14:sldId id="2482"/>
            <p14:sldId id="2531"/>
            <p14:sldId id="2532"/>
            <p14:sldId id="2530"/>
            <p14:sldId id="2523"/>
            <p14:sldId id="2502"/>
            <p14:sldId id="2509"/>
            <p14:sldId id="2507"/>
            <p14:sldId id="2524"/>
            <p14:sldId id="2492"/>
            <p14:sldId id="2510"/>
            <p14:sldId id="2511"/>
            <p14:sldId id="2514"/>
            <p14:sldId id="2512"/>
            <p14:sldId id="2504"/>
            <p14:sldId id="2525"/>
            <p14:sldId id="2513"/>
            <p14:sldId id="2516"/>
            <p14:sldId id="2498"/>
            <p14:sldId id="2515"/>
            <p14:sldId id="2534"/>
            <p14:sldId id="2535"/>
            <p14:sldId id="2517"/>
            <p14:sldId id="2518"/>
            <p14:sldId id="2519"/>
          </p14:sldIdLst>
        </p14:section>
      </p14:sectionLst>
    </p:ext>
    <p:ext uri="{EFAFB233-063F-42B5-8137-9DF3F51BA10A}">
      <p15:sldGuideLst xmlns:p15="http://schemas.microsoft.com/office/powerpoint/2012/main">
        <p15:guide id="1" orient="horz" pos="4240" userDrawn="1">
          <p15:clr>
            <a:srgbClr val="A4A3A4"/>
          </p15:clr>
        </p15:guide>
        <p15:guide id="2" orient="horz" pos="3601" userDrawn="1">
          <p15:clr>
            <a:srgbClr val="A4A3A4"/>
          </p15:clr>
        </p15:guide>
        <p15:guide id="3" orient="horz" pos="2616" userDrawn="1">
          <p15:clr>
            <a:srgbClr val="A4A3A4"/>
          </p15:clr>
        </p15:guide>
        <p15:guide id="4" orient="horz" pos="2284" userDrawn="1">
          <p15:clr>
            <a:srgbClr val="A4A3A4"/>
          </p15:clr>
        </p15:guide>
        <p15:guide id="5" pos="1728" userDrawn="1">
          <p15:clr>
            <a:srgbClr val="A4A3A4"/>
          </p15:clr>
        </p15:guide>
        <p15:guide id="6" pos="783" userDrawn="1">
          <p15:clr>
            <a:srgbClr val="A4A3A4"/>
          </p15:clr>
        </p15:guide>
        <p15:guide id="7" pos="7484" userDrawn="1">
          <p15:clr>
            <a:srgbClr val="A4A3A4"/>
          </p15:clr>
        </p15:guide>
      </p15:sldGuideLst>
    </p:ext>
    <p:ext uri="{2D200454-40CA-4A62-9FC3-DE9A4176ACB9}">
      <p15:notesGuideLst xmlns:p15="http://schemas.microsoft.com/office/powerpoint/2012/main">
        <p15:guide id="1" orient="horz" pos="1939" userDrawn="1">
          <p15:clr>
            <a:srgbClr val="A4A3A4"/>
          </p15:clr>
        </p15:guide>
        <p15:guide id="2" orient="horz" pos="328" userDrawn="1">
          <p15:clr>
            <a:srgbClr val="A4A3A4"/>
          </p15:clr>
        </p15:guide>
        <p15:guide id="3" pos="539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anjia xu" initials="yx" lastIdx="1" clrIdx="0">
    <p:extLst>
      <p:ext uri="{19B8F6BF-5375-455C-9EA6-DF929625EA0E}">
        <p15:presenceInfo xmlns:p15="http://schemas.microsoft.com/office/powerpoint/2012/main" userId="f0f921e2a9c47a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99"/>
    <a:srgbClr val="CC9900"/>
    <a:srgbClr val="698ECF"/>
    <a:srgbClr val="663300"/>
    <a:srgbClr val="996633"/>
    <a:srgbClr val="698ED9"/>
    <a:srgbClr val="CC00FF"/>
    <a:srgbClr val="3366CC"/>
    <a:srgbClr val="CC330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279" autoAdjust="0"/>
  </p:normalViewPr>
  <p:slideViewPr>
    <p:cSldViewPr snapToGrid="0" snapToObjects="1">
      <p:cViewPr varScale="1">
        <p:scale>
          <a:sx n="62" d="100"/>
          <a:sy n="62" d="100"/>
        </p:scale>
        <p:origin x="20" y="272"/>
      </p:cViewPr>
      <p:guideLst>
        <p:guide orient="horz" pos="4240"/>
        <p:guide orient="horz" pos="3601"/>
        <p:guide orient="horz" pos="2616"/>
        <p:guide orient="horz" pos="2284"/>
        <p:guide pos="1728"/>
        <p:guide pos="783"/>
        <p:guide pos="7484"/>
      </p:guideLst>
    </p:cSldViewPr>
  </p:slideViewPr>
  <p:outlineViewPr>
    <p:cViewPr>
      <p:scale>
        <a:sx n="75" d="100"/>
        <a:sy n="75" d="100"/>
      </p:scale>
      <p:origin x="198" y="40206"/>
    </p:cViewPr>
  </p:outlin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66" d="100"/>
          <a:sy n="66" d="100"/>
        </p:scale>
        <p:origin x="-2898" y="-96"/>
      </p:cViewPr>
      <p:guideLst>
        <p:guide orient="horz" pos="1939"/>
        <p:guide orient="horz" pos="328"/>
        <p:guide pos="5398"/>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jia xu" userId="f0f921e2a9c47af2" providerId="LiveId" clId="{2A915062-22CF-4561-BE72-60515A9AA5A8}"/>
    <pc:docChg chg="modSld">
      <pc:chgData name="yuanjia xu" userId="f0f921e2a9c47af2" providerId="LiveId" clId="{2A915062-22CF-4561-BE72-60515A9AA5A8}" dt="2019-06-27T01:59:57.393" v="40" actId="20577"/>
      <pc:docMkLst>
        <pc:docMk/>
      </pc:docMkLst>
      <pc:sldChg chg="modNotesTx">
        <pc:chgData name="yuanjia xu" userId="f0f921e2a9c47af2" providerId="LiveId" clId="{2A915062-22CF-4561-BE72-60515A9AA5A8}" dt="2019-06-27T01:59:11.201" v="33" actId="20577"/>
        <pc:sldMkLst>
          <pc:docMk/>
          <pc:sldMk cId="1348351507" sldId="2482"/>
        </pc:sldMkLst>
      </pc:sldChg>
      <pc:sldChg chg="modNotesTx">
        <pc:chgData name="yuanjia xu" userId="f0f921e2a9c47af2" providerId="LiveId" clId="{2A915062-22CF-4561-BE72-60515A9AA5A8}" dt="2019-06-27T01:59:57.393" v="40" actId="20577"/>
        <pc:sldMkLst>
          <pc:docMk/>
          <pc:sldMk cId="82216489" sldId="2523"/>
        </pc:sldMkLst>
      </pc:sldChg>
    </pc:docChg>
  </pc:docChgLst>
  <pc:docChgLst>
    <pc:chgData name="yuanjia xu" userId="f0f921e2a9c47af2" providerId="LiveId" clId="{EBD32BD3-A747-4EF0-8B40-4979659AA91F}"/>
    <pc:docChg chg="custSel modSld">
      <pc:chgData name="yuanjia xu" userId="f0f921e2a9c47af2" providerId="LiveId" clId="{EBD32BD3-A747-4EF0-8B40-4979659AA91F}" dt="2019-05-06T01:41:23.259" v="2" actId="478"/>
      <pc:docMkLst>
        <pc:docMk/>
      </pc:docMkLst>
    </pc:docChg>
  </pc:docChgLst>
  <pc:docChgLst>
    <pc:chgData name="yuanjia xu" userId="f0f921e2a9c47af2" providerId="LiveId" clId="{525C549D-0077-48F1-AB10-3886A59D9129}"/>
    <pc:docChg chg="undo modSld sldOrd">
      <pc:chgData name="yuanjia xu" userId="f0f921e2a9c47af2" providerId="LiveId" clId="{525C549D-0077-48F1-AB10-3886A59D9129}" dt="2019-06-24T03:39:29.357" v="208" actId="14100"/>
      <pc:docMkLst>
        <pc:docMk/>
      </pc:docMkLst>
      <pc:sldChg chg="modSp">
        <pc:chgData name="yuanjia xu" userId="f0f921e2a9c47af2" providerId="LiveId" clId="{525C549D-0077-48F1-AB10-3886A59D9129}" dt="2019-06-24T03:27:42.605" v="98"/>
        <pc:sldMkLst>
          <pc:docMk/>
          <pc:sldMk cId="3691944724" sldId="2494"/>
        </pc:sldMkLst>
        <pc:spChg chg="mod">
          <ac:chgData name="yuanjia xu" userId="f0f921e2a9c47af2" providerId="LiveId" clId="{525C549D-0077-48F1-AB10-3886A59D9129}" dt="2019-06-24T03:26:17.460" v="82"/>
          <ac:spMkLst>
            <pc:docMk/>
            <pc:sldMk cId="3691944724" sldId="2494"/>
            <ac:spMk id="13" creationId="{00000000-0000-0000-0000-000000000000}"/>
          </ac:spMkLst>
        </pc:spChg>
        <pc:spChg chg="mod">
          <ac:chgData name="yuanjia xu" userId="f0f921e2a9c47af2" providerId="LiveId" clId="{525C549D-0077-48F1-AB10-3886A59D9129}" dt="2019-06-24T03:24:09.326" v="53"/>
          <ac:spMkLst>
            <pc:docMk/>
            <pc:sldMk cId="3691944724" sldId="2494"/>
            <ac:spMk id="16" creationId="{00000000-0000-0000-0000-000000000000}"/>
          </ac:spMkLst>
        </pc:spChg>
        <pc:spChg chg="mod">
          <ac:chgData name="yuanjia xu" userId="f0f921e2a9c47af2" providerId="LiveId" clId="{525C549D-0077-48F1-AB10-3886A59D9129}" dt="2019-06-24T03:27:42.605" v="98"/>
          <ac:spMkLst>
            <pc:docMk/>
            <pc:sldMk cId="3691944724" sldId="2494"/>
            <ac:spMk id="56" creationId="{2CA1E02F-BCBA-4962-BC41-5837FDFBCD38}"/>
          </ac:spMkLst>
        </pc:spChg>
        <pc:spChg chg="mod">
          <ac:chgData name="yuanjia xu" userId="f0f921e2a9c47af2" providerId="LiveId" clId="{525C549D-0077-48F1-AB10-3886A59D9129}" dt="2019-06-24T03:21:32.969" v="30" actId="108"/>
          <ac:spMkLst>
            <pc:docMk/>
            <pc:sldMk cId="3691944724" sldId="2494"/>
            <ac:spMk id="127" creationId="{CFEAD7AC-A9F8-46A3-9ECF-698C214D82A8}"/>
          </ac:spMkLst>
        </pc:spChg>
        <pc:picChg chg="mod">
          <ac:chgData name="yuanjia xu" userId="f0f921e2a9c47af2" providerId="LiveId" clId="{525C549D-0077-48F1-AB10-3886A59D9129}" dt="2019-06-24T03:24:27.363" v="56" actId="1076"/>
          <ac:picMkLst>
            <pc:docMk/>
            <pc:sldMk cId="3691944724" sldId="2494"/>
            <ac:picMk id="17" creationId="{00000000-0000-0000-0000-000000000000}"/>
          </ac:picMkLst>
        </pc:picChg>
      </pc:sldChg>
      <pc:sldChg chg="modSp modAnim">
        <pc:chgData name="yuanjia xu" userId="f0f921e2a9c47af2" providerId="LiveId" clId="{525C549D-0077-48F1-AB10-3886A59D9129}" dt="2019-06-24T01:47:07.292" v="25"/>
        <pc:sldMkLst>
          <pc:docMk/>
          <pc:sldMk cId="596697460" sldId="2498"/>
        </pc:sldMkLst>
        <pc:spChg chg="mod">
          <ac:chgData name="yuanjia xu" userId="f0f921e2a9c47af2" providerId="LiveId" clId="{525C549D-0077-48F1-AB10-3886A59D9129}" dt="2019-06-24T01:47:07.292" v="25"/>
          <ac:spMkLst>
            <pc:docMk/>
            <pc:sldMk cId="596697460" sldId="2498"/>
            <ac:spMk id="8" creationId="{963EC0C0-3522-479C-8F62-4953FE699730}"/>
          </ac:spMkLst>
        </pc:spChg>
      </pc:sldChg>
      <pc:sldChg chg="modSp">
        <pc:chgData name="yuanjia xu" userId="f0f921e2a9c47af2" providerId="LiveId" clId="{525C549D-0077-48F1-AB10-3886A59D9129}" dt="2019-06-24T03:28:22.381" v="115"/>
        <pc:sldMkLst>
          <pc:docMk/>
          <pc:sldMk cId="3401214638" sldId="2502"/>
        </pc:sldMkLst>
        <pc:spChg chg="mod">
          <ac:chgData name="yuanjia xu" userId="f0f921e2a9c47af2" providerId="LiveId" clId="{525C549D-0077-48F1-AB10-3886A59D9129}" dt="2019-06-24T03:28:22.381" v="115"/>
          <ac:spMkLst>
            <pc:docMk/>
            <pc:sldMk cId="3401214638" sldId="2502"/>
            <ac:spMk id="53" creationId="{2CA1E02F-BCBA-4962-BC41-5837FDFBCD38}"/>
          </ac:spMkLst>
        </pc:spChg>
      </pc:sldChg>
      <pc:sldChg chg="modNotesTx">
        <pc:chgData name="yuanjia xu" userId="f0f921e2a9c47af2" providerId="LiveId" clId="{525C549D-0077-48F1-AB10-3886A59D9129}" dt="2019-06-24T03:28:56.182" v="116" actId="20577"/>
        <pc:sldMkLst>
          <pc:docMk/>
          <pc:sldMk cId="2396837356" sldId="2507"/>
        </pc:sldMkLst>
      </pc:sldChg>
      <pc:sldChg chg="modSp modAnim">
        <pc:chgData name="yuanjia xu" userId="f0f921e2a9c47af2" providerId="LiveId" clId="{525C549D-0077-48F1-AB10-3886A59D9129}" dt="2019-06-24T03:32:27.669" v="183"/>
        <pc:sldMkLst>
          <pc:docMk/>
          <pc:sldMk cId="2831969245" sldId="2509"/>
        </pc:sldMkLst>
        <pc:spChg chg="mod">
          <ac:chgData name="yuanjia xu" userId="f0f921e2a9c47af2" providerId="LiveId" clId="{525C549D-0077-48F1-AB10-3886A59D9129}" dt="2019-06-24T03:31:56.268" v="175"/>
          <ac:spMkLst>
            <pc:docMk/>
            <pc:sldMk cId="2831969245" sldId="2509"/>
            <ac:spMk id="2" creationId="{00000000-0000-0000-0000-000000000000}"/>
          </ac:spMkLst>
        </pc:spChg>
        <pc:spChg chg="mod">
          <ac:chgData name="yuanjia xu" userId="f0f921e2a9c47af2" providerId="LiveId" clId="{525C549D-0077-48F1-AB10-3886A59D9129}" dt="2019-06-24T03:32:27.669" v="183"/>
          <ac:spMkLst>
            <pc:docMk/>
            <pc:sldMk cId="2831969245" sldId="2509"/>
            <ac:spMk id="68" creationId="{2CA1E02F-BCBA-4962-BC41-5837FDFBCD38}"/>
          </ac:spMkLst>
        </pc:spChg>
      </pc:sldChg>
      <pc:sldChg chg="modAnim">
        <pc:chgData name="yuanjia xu" userId="f0f921e2a9c47af2" providerId="LiveId" clId="{525C549D-0077-48F1-AB10-3886A59D9129}" dt="2019-06-24T01:39:47.177" v="1"/>
        <pc:sldMkLst>
          <pc:docMk/>
          <pc:sldMk cId="3671709575" sldId="2515"/>
        </pc:sldMkLst>
      </pc:sldChg>
      <pc:sldChg chg="modSp">
        <pc:chgData name="yuanjia xu" userId="f0f921e2a9c47af2" providerId="LiveId" clId="{525C549D-0077-48F1-AB10-3886A59D9129}" dt="2019-06-24T03:39:29.357" v="208" actId="14100"/>
        <pc:sldMkLst>
          <pc:docMk/>
          <pc:sldMk cId="2875571696" sldId="2517"/>
        </pc:sldMkLst>
        <pc:spChg chg="mod">
          <ac:chgData name="yuanjia xu" userId="f0f921e2a9c47af2" providerId="LiveId" clId="{525C549D-0077-48F1-AB10-3886A59D9129}" dt="2019-06-24T03:39:29.357" v="208" actId="14100"/>
          <ac:spMkLst>
            <pc:docMk/>
            <pc:sldMk cId="2875571696" sldId="2517"/>
            <ac:spMk id="8" creationId="{963EC0C0-3522-479C-8F62-4953FE699730}"/>
          </ac:spMkLst>
        </pc:spChg>
        <pc:spChg chg="mod">
          <ac:chgData name="yuanjia xu" userId="f0f921e2a9c47af2" providerId="LiveId" clId="{525C549D-0077-48F1-AB10-3886A59D9129}" dt="2019-06-24T03:39:24.289" v="207" actId="14100"/>
          <ac:spMkLst>
            <pc:docMk/>
            <pc:sldMk cId="2875571696" sldId="2517"/>
            <ac:spMk id="10" creationId="{963EC0C0-3522-479C-8F62-4953FE699730}"/>
          </ac:spMkLst>
        </pc:spChg>
      </pc:sldChg>
      <pc:sldChg chg="modSp">
        <pc:chgData name="yuanjia xu" userId="f0f921e2a9c47af2" providerId="LiveId" clId="{525C549D-0077-48F1-AB10-3886A59D9129}" dt="2019-06-24T03:39:18.859" v="206" actId="14100"/>
        <pc:sldMkLst>
          <pc:docMk/>
          <pc:sldMk cId="2137094012" sldId="2518"/>
        </pc:sldMkLst>
        <pc:spChg chg="mod">
          <ac:chgData name="yuanjia xu" userId="f0f921e2a9c47af2" providerId="LiveId" clId="{525C549D-0077-48F1-AB10-3886A59D9129}" dt="2019-06-24T03:39:18.859" v="206" actId="14100"/>
          <ac:spMkLst>
            <pc:docMk/>
            <pc:sldMk cId="2137094012" sldId="2518"/>
            <ac:spMk id="6" creationId="{9E30C19E-5AE2-41FB-9B7A-0312498D7384}"/>
          </ac:spMkLst>
        </pc:spChg>
        <pc:spChg chg="mod">
          <ac:chgData name="yuanjia xu" userId="f0f921e2a9c47af2" providerId="LiveId" clId="{525C549D-0077-48F1-AB10-3886A59D9129}" dt="2019-06-24T03:39:14.656" v="205" actId="14100"/>
          <ac:spMkLst>
            <pc:docMk/>
            <pc:sldMk cId="2137094012" sldId="2518"/>
            <ac:spMk id="10" creationId="{963EC0C0-3522-479C-8F62-4953FE699730}"/>
          </ac:spMkLst>
        </pc:spChg>
      </pc:sldChg>
      <pc:sldChg chg="modSp modNotesTx">
        <pc:chgData name="yuanjia xu" userId="f0f921e2a9c47af2" providerId="LiveId" clId="{525C549D-0077-48F1-AB10-3886A59D9129}" dt="2019-06-24T03:31:27.819" v="167"/>
        <pc:sldMkLst>
          <pc:docMk/>
          <pc:sldMk cId="82216489" sldId="2523"/>
        </pc:sldMkLst>
        <pc:spChg chg="mod">
          <ac:chgData name="yuanjia xu" userId="f0f921e2a9c47af2" providerId="LiveId" clId="{525C549D-0077-48F1-AB10-3886A59D9129}" dt="2019-06-24T03:31:27.819" v="167"/>
          <ac:spMkLst>
            <pc:docMk/>
            <pc:sldMk cId="82216489" sldId="2523"/>
            <ac:spMk id="5" creationId="{00000000-0000-0000-0000-000000000000}"/>
          </ac:spMkLst>
        </pc:spChg>
      </pc:sldChg>
      <pc:sldChg chg="ord">
        <pc:chgData name="yuanjia xu" userId="f0f921e2a9c47af2" providerId="LiveId" clId="{525C549D-0077-48F1-AB10-3886A59D9129}" dt="2019-06-24T03:35:15.843" v="184"/>
        <pc:sldMkLst>
          <pc:docMk/>
          <pc:sldMk cId="3549234549" sldId="2524"/>
        </pc:sldMkLst>
      </pc:sldChg>
      <pc:sldChg chg="modSp">
        <pc:chgData name="yuanjia xu" userId="f0f921e2a9c47af2" providerId="LiveId" clId="{525C549D-0077-48F1-AB10-3886A59D9129}" dt="2019-06-24T03:37:26.871" v="200" actId="1036"/>
        <pc:sldMkLst>
          <pc:docMk/>
          <pc:sldMk cId="1942046301" sldId="2525"/>
        </pc:sldMkLst>
        <pc:grpChg chg="mod">
          <ac:chgData name="yuanjia xu" userId="f0f921e2a9c47af2" providerId="LiveId" clId="{525C549D-0077-48F1-AB10-3886A59D9129}" dt="2019-06-24T03:37:26.871" v="200" actId="1036"/>
          <ac:grpSpMkLst>
            <pc:docMk/>
            <pc:sldMk cId="1942046301" sldId="2525"/>
            <ac:grpSpMk id="14" creationId="{00000000-0000-0000-0000-000000000000}"/>
          </ac:grpSpMkLst>
        </pc:grpChg>
      </pc:sldChg>
    </pc:docChg>
  </pc:docChgLst>
  <pc:docChgLst>
    <pc:chgData name="yuanjia xu" userId="f0f921e2a9c47af2" providerId="LiveId" clId="{263AC85C-BB1A-4525-8621-3C52F8D66141}"/>
    <pc:docChg chg="undo custSel addSld delSld modSld sldOrd modSection">
      <pc:chgData name="yuanjia xu" userId="f0f921e2a9c47af2" providerId="LiveId" clId="{263AC85C-BB1A-4525-8621-3C52F8D66141}" dt="2019-06-26T12:17:39.723" v="2971" actId="1076"/>
      <pc:docMkLst>
        <pc:docMk/>
      </pc:docMkLst>
      <pc:sldChg chg="addSp delSp modSp modNotesTx">
        <pc:chgData name="yuanjia xu" userId="f0f921e2a9c47af2" providerId="LiveId" clId="{263AC85C-BB1A-4525-8621-3C52F8D66141}" dt="2019-06-26T11:36:49.050" v="2760" actId="20577"/>
        <pc:sldMkLst>
          <pc:docMk/>
          <pc:sldMk cId="1348351507" sldId="2482"/>
        </pc:sldMkLst>
        <pc:spChg chg="mod">
          <ac:chgData name="yuanjia xu" userId="f0f921e2a9c47af2" providerId="LiveId" clId="{263AC85C-BB1A-4525-8621-3C52F8D66141}" dt="2019-06-26T07:38:42.506" v="184" actId="1076"/>
          <ac:spMkLst>
            <pc:docMk/>
            <pc:sldMk cId="1348351507" sldId="2482"/>
            <ac:spMk id="12" creationId="{9710EBE7-0F40-4A5B-90C2-F0D4B43A1619}"/>
          </ac:spMkLst>
        </pc:spChg>
        <pc:spChg chg="mod">
          <ac:chgData name="yuanjia xu" userId="f0f921e2a9c47af2" providerId="LiveId" clId="{263AC85C-BB1A-4525-8621-3C52F8D66141}" dt="2019-06-26T07:38:42.506" v="184" actId="1076"/>
          <ac:spMkLst>
            <pc:docMk/>
            <pc:sldMk cId="1348351507" sldId="2482"/>
            <ac:spMk id="32" creationId="{9710EBE7-0F40-4A5B-90C2-F0D4B43A1619}"/>
          </ac:spMkLst>
        </pc:spChg>
        <pc:spChg chg="mod">
          <ac:chgData name="yuanjia xu" userId="f0f921e2a9c47af2" providerId="LiveId" clId="{263AC85C-BB1A-4525-8621-3C52F8D66141}" dt="2019-06-26T07:38:56.792" v="185" actId="164"/>
          <ac:spMkLst>
            <pc:docMk/>
            <pc:sldMk cId="1348351507" sldId="2482"/>
            <ac:spMk id="34" creationId="{00000000-0000-0000-0000-000000000000}"/>
          </ac:spMkLst>
        </pc:spChg>
        <pc:spChg chg="mod">
          <ac:chgData name="yuanjia xu" userId="f0f921e2a9c47af2" providerId="LiveId" clId="{263AC85C-BB1A-4525-8621-3C52F8D66141}" dt="2019-06-26T07:38:56.792" v="185" actId="164"/>
          <ac:spMkLst>
            <pc:docMk/>
            <pc:sldMk cId="1348351507" sldId="2482"/>
            <ac:spMk id="35" creationId="{00000000-0000-0000-0000-000000000000}"/>
          </ac:spMkLst>
        </pc:spChg>
        <pc:spChg chg="mod">
          <ac:chgData name="yuanjia xu" userId="f0f921e2a9c47af2" providerId="LiveId" clId="{263AC85C-BB1A-4525-8621-3C52F8D66141}" dt="2019-06-26T07:38:56.792" v="185" actId="164"/>
          <ac:spMkLst>
            <pc:docMk/>
            <pc:sldMk cId="1348351507" sldId="2482"/>
            <ac:spMk id="37" creationId="{00000000-0000-0000-0000-000000000000}"/>
          </ac:spMkLst>
        </pc:spChg>
        <pc:spChg chg="mod">
          <ac:chgData name="yuanjia xu" userId="f0f921e2a9c47af2" providerId="LiveId" clId="{263AC85C-BB1A-4525-8621-3C52F8D66141}" dt="2019-06-26T07:38:56.792" v="185" actId="164"/>
          <ac:spMkLst>
            <pc:docMk/>
            <pc:sldMk cId="1348351507" sldId="2482"/>
            <ac:spMk id="38" creationId="{00000000-0000-0000-0000-000000000000}"/>
          </ac:spMkLst>
        </pc:spChg>
        <pc:spChg chg="mod">
          <ac:chgData name="yuanjia xu" userId="f0f921e2a9c47af2" providerId="LiveId" clId="{263AC85C-BB1A-4525-8621-3C52F8D66141}" dt="2019-06-26T07:38:56.792" v="185" actId="164"/>
          <ac:spMkLst>
            <pc:docMk/>
            <pc:sldMk cId="1348351507" sldId="2482"/>
            <ac:spMk id="45" creationId="{00000000-0000-0000-0000-000000000000}"/>
          </ac:spMkLst>
        </pc:spChg>
        <pc:spChg chg="mod">
          <ac:chgData name="yuanjia xu" userId="f0f921e2a9c47af2" providerId="LiveId" clId="{263AC85C-BB1A-4525-8621-3C52F8D66141}" dt="2019-06-26T07:38:56.792" v="185" actId="164"/>
          <ac:spMkLst>
            <pc:docMk/>
            <pc:sldMk cId="1348351507" sldId="2482"/>
            <ac:spMk id="46" creationId="{00000000-0000-0000-0000-000000000000}"/>
          </ac:spMkLst>
        </pc:spChg>
        <pc:spChg chg="mod">
          <ac:chgData name="yuanjia xu" userId="f0f921e2a9c47af2" providerId="LiveId" clId="{263AC85C-BB1A-4525-8621-3C52F8D66141}" dt="2019-06-26T07:38:56.792" v="185" actId="164"/>
          <ac:spMkLst>
            <pc:docMk/>
            <pc:sldMk cId="1348351507" sldId="2482"/>
            <ac:spMk id="47" creationId="{00000000-0000-0000-0000-000000000000}"/>
          </ac:spMkLst>
        </pc:spChg>
        <pc:spChg chg="add mod">
          <ac:chgData name="yuanjia xu" userId="f0f921e2a9c47af2" providerId="LiveId" clId="{263AC85C-BB1A-4525-8621-3C52F8D66141}" dt="2019-06-26T07:43:15.236" v="216" actId="1076"/>
          <ac:spMkLst>
            <pc:docMk/>
            <pc:sldMk cId="1348351507" sldId="2482"/>
            <ac:spMk id="50" creationId="{58DBD726-3EE1-493D-8152-64CC3343C1D4}"/>
          </ac:spMkLst>
        </pc:spChg>
        <pc:spChg chg="mod">
          <ac:chgData name="yuanjia xu" userId="f0f921e2a9c47af2" providerId="LiveId" clId="{263AC85C-BB1A-4525-8621-3C52F8D66141}" dt="2019-06-26T07:39:02.223" v="188" actId="1076"/>
          <ac:spMkLst>
            <pc:docMk/>
            <pc:sldMk cId="1348351507" sldId="2482"/>
            <ac:spMk id="54" creationId="{00000000-0000-0000-0000-000000000000}"/>
          </ac:spMkLst>
        </pc:spChg>
        <pc:grpChg chg="add mod">
          <ac:chgData name="yuanjia xu" userId="f0f921e2a9c47af2" providerId="LiveId" clId="{263AC85C-BB1A-4525-8621-3C52F8D66141}" dt="2019-06-26T07:43:23.676" v="235" actId="1035"/>
          <ac:grpSpMkLst>
            <pc:docMk/>
            <pc:sldMk cId="1348351507" sldId="2482"/>
            <ac:grpSpMk id="7" creationId="{B1A35528-EF40-4A11-85DD-63E747676D34}"/>
          </ac:grpSpMkLst>
        </pc:grpChg>
        <pc:grpChg chg="mod topLvl">
          <ac:chgData name="yuanjia xu" userId="f0f921e2a9c47af2" providerId="LiveId" clId="{263AC85C-BB1A-4525-8621-3C52F8D66141}" dt="2019-06-26T07:21:40.787" v="120" actId="165"/>
          <ac:grpSpMkLst>
            <pc:docMk/>
            <pc:sldMk cId="1348351507" sldId="2482"/>
            <ac:grpSpMk id="60" creationId="{00000000-0000-0000-0000-000000000000}"/>
          </ac:grpSpMkLst>
        </pc:grpChg>
        <pc:grpChg chg="add del mod">
          <ac:chgData name="yuanjia xu" userId="f0f921e2a9c47af2" providerId="LiveId" clId="{263AC85C-BB1A-4525-8621-3C52F8D66141}" dt="2019-06-26T07:43:23.676" v="235" actId="1035"/>
          <ac:grpSpMkLst>
            <pc:docMk/>
            <pc:sldMk cId="1348351507" sldId="2482"/>
            <ac:grpSpMk id="62" creationId="{00000000-0000-0000-0000-000000000000}"/>
          </ac:grpSpMkLst>
        </pc:grpChg>
        <pc:picChg chg="mod">
          <ac:chgData name="yuanjia xu" userId="f0f921e2a9c47af2" providerId="LiveId" clId="{263AC85C-BB1A-4525-8621-3C52F8D66141}" dt="2019-06-26T07:38:56.792" v="185" actId="164"/>
          <ac:picMkLst>
            <pc:docMk/>
            <pc:sldMk cId="1348351507" sldId="2482"/>
            <ac:picMk id="8" creationId="{00000000-0000-0000-0000-000000000000}"/>
          </ac:picMkLst>
        </pc:picChg>
        <pc:picChg chg="mod">
          <ac:chgData name="yuanjia xu" userId="f0f921e2a9c47af2" providerId="LiveId" clId="{263AC85C-BB1A-4525-8621-3C52F8D66141}" dt="2019-06-26T07:38:56.792" v="185" actId="164"/>
          <ac:picMkLst>
            <pc:docMk/>
            <pc:sldMk cId="1348351507" sldId="2482"/>
            <ac:picMk id="36" creationId="{00000000-0000-0000-0000-000000000000}"/>
          </ac:picMkLst>
        </pc:picChg>
        <pc:picChg chg="mod">
          <ac:chgData name="yuanjia xu" userId="f0f921e2a9c47af2" providerId="LiveId" clId="{263AC85C-BB1A-4525-8621-3C52F8D66141}" dt="2019-06-26T07:21:41.467" v="121" actId="1076"/>
          <ac:picMkLst>
            <pc:docMk/>
            <pc:sldMk cId="1348351507" sldId="2482"/>
            <ac:picMk id="52" creationId="{00000000-0000-0000-0000-000000000000}"/>
          </ac:picMkLst>
        </pc:picChg>
        <pc:cxnChg chg="mod">
          <ac:chgData name="yuanjia xu" userId="f0f921e2a9c47af2" providerId="LiveId" clId="{263AC85C-BB1A-4525-8621-3C52F8D66141}" dt="2019-06-26T07:38:56.792" v="185" actId="164"/>
          <ac:cxnSpMkLst>
            <pc:docMk/>
            <pc:sldMk cId="1348351507" sldId="2482"/>
            <ac:cxnSpMk id="40" creationId="{00000000-0000-0000-0000-000000000000}"/>
          </ac:cxnSpMkLst>
        </pc:cxnChg>
        <pc:cxnChg chg="mod">
          <ac:chgData name="yuanjia xu" userId="f0f921e2a9c47af2" providerId="LiveId" clId="{263AC85C-BB1A-4525-8621-3C52F8D66141}" dt="2019-06-26T07:38:56.792" v="185" actId="164"/>
          <ac:cxnSpMkLst>
            <pc:docMk/>
            <pc:sldMk cId="1348351507" sldId="2482"/>
            <ac:cxnSpMk id="41" creationId="{00000000-0000-0000-0000-000000000000}"/>
          </ac:cxnSpMkLst>
        </pc:cxnChg>
        <pc:cxnChg chg="mod">
          <ac:chgData name="yuanjia xu" userId="f0f921e2a9c47af2" providerId="LiveId" clId="{263AC85C-BB1A-4525-8621-3C52F8D66141}" dt="2019-06-26T07:38:56.792" v="185" actId="164"/>
          <ac:cxnSpMkLst>
            <pc:docMk/>
            <pc:sldMk cId="1348351507" sldId="2482"/>
            <ac:cxnSpMk id="48" creationId="{00000000-0000-0000-0000-000000000000}"/>
          </ac:cxnSpMkLst>
        </pc:cxnChg>
        <pc:cxnChg chg="mod">
          <ac:chgData name="yuanjia xu" userId="f0f921e2a9c47af2" providerId="LiveId" clId="{263AC85C-BB1A-4525-8621-3C52F8D66141}" dt="2019-06-26T07:38:56.792" v="185" actId="164"/>
          <ac:cxnSpMkLst>
            <pc:docMk/>
            <pc:sldMk cId="1348351507" sldId="2482"/>
            <ac:cxnSpMk id="51" creationId="{00000000-0000-0000-0000-000000000000}"/>
          </ac:cxnSpMkLst>
        </pc:cxnChg>
        <pc:cxnChg chg="del">
          <ac:chgData name="yuanjia xu" userId="f0f921e2a9c47af2" providerId="LiveId" clId="{263AC85C-BB1A-4525-8621-3C52F8D66141}" dt="2019-06-26T07:39:33.251" v="190" actId="478"/>
          <ac:cxnSpMkLst>
            <pc:docMk/>
            <pc:sldMk cId="1348351507" sldId="2482"/>
            <ac:cxnSpMk id="55" creationId="{00000000-0000-0000-0000-000000000000}"/>
          </ac:cxnSpMkLst>
        </pc:cxnChg>
        <pc:cxnChg chg="mod topLvl">
          <ac:chgData name="yuanjia xu" userId="f0f921e2a9c47af2" providerId="LiveId" clId="{263AC85C-BB1A-4525-8621-3C52F8D66141}" dt="2019-06-26T07:21:40.787" v="120" actId="165"/>
          <ac:cxnSpMkLst>
            <pc:docMk/>
            <pc:sldMk cId="1348351507" sldId="2482"/>
            <ac:cxnSpMk id="61" creationId="{00000000-0000-0000-0000-000000000000}"/>
          </ac:cxnSpMkLst>
        </pc:cxnChg>
      </pc:sldChg>
      <pc:sldChg chg="addSp delSp modSp">
        <pc:chgData name="yuanjia xu" userId="f0f921e2a9c47af2" providerId="LiveId" clId="{263AC85C-BB1A-4525-8621-3C52F8D66141}" dt="2019-06-26T10:39:24.815" v="1648"/>
        <pc:sldMkLst>
          <pc:docMk/>
          <pc:sldMk cId="1222230426" sldId="2492"/>
        </pc:sldMkLst>
        <pc:spChg chg="mod">
          <ac:chgData name="yuanjia xu" userId="f0f921e2a9c47af2" providerId="LiveId" clId="{263AC85C-BB1A-4525-8621-3C52F8D66141}" dt="2019-06-26T10:25:19.219" v="1409" actId="1076"/>
          <ac:spMkLst>
            <pc:docMk/>
            <pc:sldMk cId="1222230426" sldId="2492"/>
            <ac:spMk id="11" creationId="{00000000-0000-0000-0000-000000000000}"/>
          </ac:spMkLst>
        </pc:spChg>
        <pc:spChg chg="mod">
          <ac:chgData name="yuanjia xu" userId="f0f921e2a9c47af2" providerId="LiveId" clId="{263AC85C-BB1A-4525-8621-3C52F8D66141}" dt="2019-06-26T10:29:37.926" v="1466" actId="207"/>
          <ac:spMkLst>
            <pc:docMk/>
            <pc:sldMk cId="1222230426" sldId="2492"/>
            <ac:spMk id="12" creationId="{963EC0C0-3522-479C-8F62-4953FE699730}"/>
          </ac:spMkLst>
        </pc:spChg>
        <pc:spChg chg="del">
          <ac:chgData name="yuanjia xu" userId="f0f921e2a9c47af2" providerId="LiveId" clId="{263AC85C-BB1A-4525-8621-3C52F8D66141}" dt="2019-06-26T10:21:19.900" v="1402" actId="478"/>
          <ac:spMkLst>
            <pc:docMk/>
            <pc:sldMk cId="1222230426" sldId="2492"/>
            <ac:spMk id="13" creationId="{963EC0C0-3522-479C-8F62-4953FE699730}"/>
          </ac:spMkLst>
        </pc:spChg>
        <pc:spChg chg="del">
          <ac:chgData name="yuanjia xu" userId="f0f921e2a9c47af2" providerId="LiveId" clId="{263AC85C-BB1A-4525-8621-3C52F8D66141}" dt="2019-06-26T10:19:51.126" v="1395" actId="478"/>
          <ac:spMkLst>
            <pc:docMk/>
            <pc:sldMk cId="1222230426" sldId="2492"/>
            <ac:spMk id="14" creationId="{00000000-0000-0000-0000-000000000000}"/>
          </ac:spMkLst>
        </pc:spChg>
        <pc:spChg chg="del">
          <ac:chgData name="yuanjia xu" userId="f0f921e2a9c47af2" providerId="LiveId" clId="{263AC85C-BB1A-4525-8621-3C52F8D66141}" dt="2019-06-26T10:19:51.126" v="1395" actId="478"/>
          <ac:spMkLst>
            <pc:docMk/>
            <pc:sldMk cId="1222230426" sldId="2492"/>
            <ac:spMk id="15" creationId="{00000000-0000-0000-0000-000000000000}"/>
          </ac:spMkLst>
        </pc:spChg>
        <pc:spChg chg="del">
          <ac:chgData name="yuanjia xu" userId="f0f921e2a9c47af2" providerId="LiveId" clId="{263AC85C-BB1A-4525-8621-3C52F8D66141}" dt="2019-06-26T10:19:51.126" v="1395" actId="478"/>
          <ac:spMkLst>
            <pc:docMk/>
            <pc:sldMk cId="1222230426" sldId="2492"/>
            <ac:spMk id="26" creationId="{00000000-0000-0000-0000-000000000000}"/>
          </ac:spMkLst>
        </pc:spChg>
        <pc:spChg chg="del">
          <ac:chgData name="yuanjia xu" userId="f0f921e2a9c47af2" providerId="LiveId" clId="{263AC85C-BB1A-4525-8621-3C52F8D66141}" dt="2019-06-26T10:19:51.126" v="1395" actId="478"/>
          <ac:spMkLst>
            <pc:docMk/>
            <pc:sldMk cId="1222230426" sldId="2492"/>
            <ac:spMk id="37" creationId="{00000000-0000-0000-0000-000000000000}"/>
          </ac:spMkLst>
        </pc:spChg>
        <pc:spChg chg="del">
          <ac:chgData name="yuanjia xu" userId="f0f921e2a9c47af2" providerId="LiveId" clId="{263AC85C-BB1A-4525-8621-3C52F8D66141}" dt="2019-06-26T10:19:51.126" v="1395" actId="478"/>
          <ac:spMkLst>
            <pc:docMk/>
            <pc:sldMk cId="1222230426" sldId="2492"/>
            <ac:spMk id="38" creationId="{00000000-0000-0000-0000-000000000000}"/>
          </ac:spMkLst>
        </pc:spChg>
        <pc:spChg chg="del">
          <ac:chgData name="yuanjia xu" userId="f0f921e2a9c47af2" providerId="LiveId" clId="{263AC85C-BB1A-4525-8621-3C52F8D66141}" dt="2019-06-26T10:19:51.126" v="1395" actId="478"/>
          <ac:spMkLst>
            <pc:docMk/>
            <pc:sldMk cId="1222230426" sldId="2492"/>
            <ac:spMk id="39" creationId="{00000000-0000-0000-0000-000000000000}"/>
          </ac:spMkLst>
        </pc:spChg>
        <pc:spChg chg="del">
          <ac:chgData name="yuanjia xu" userId="f0f921e2a9c47af2" providerId="LiveId" clId="{263AC85C-BB1A-4525-8621-3C52F8D66141}" dt="2019-06-26T10:19:51.126" v="1395" actId="478"/>
          <ac:spMkLst>
            <pc:docMk/>
            <pc:sldMk cId="1222230426" sldId="2492"/>
            <ac:spMk id="40" creationId="{00000000-0000-0000-0000-000000000000}"/>
          </ac:spMkLst>
        </pc:spChg>
        <pc:spChg chg="del">
          <ac:chgData name="yuanjia xu" userId="f0f921e2a9c47af2" providerId="LiveId" clId="{263AC85C-BB1A-4525-8621-3C52F8D66141}" dt="2019-06-26T10:19:51.126" v="1395" actId="478"/>
          <ac:spMkLst>
            <pc:docMk/>
            <pc:sldMk cId="1222230426" sldId="2492"/>
            <ac:spMk id="41" creationId="{00000000-0000-0000-0000-000000000000}"/>
          </ac:spMkLst>
        </pc:spChg>
        <pc:spChg chg="del">
          <ac:chgData name="yuanjia xu" userId="f0f921e2a9c47af2" providerId="LiveId" clId="{263AC85C-BB1A-4525-8621-3C52F8D66141}" dt="2019-06-26T10:19:51.126" v="1395" actId="478"/>
          <ac:spMkLst>
            <pc:docMk/>
            <pc:sldMk cId="1222230426" sldId="2492"/>
            <ac:spMk id="42" creationId="{00000000-0000-0000-0000-000000000000}"/>
          </ac:spMkLst>
        </pc:spChg>
        <pc:spChg chg="del">
          <ac:chgData name="yuanjia xu" userId="f0f921e2a9c47af2" providerId="LiveId" clId="{263AC85C-BB1A-4525-8621-3C52F8D66141}" dt="2019-06-26T10:19:51.126" v="1395" actId="478"/>
          <ac:spMkLst>
            <pc:docMk/>
            <pc:sldMk cId="1222230426" sldId="2492"/>
            <ac:spMk id="43" creationId="{00000000-0000-0000-0000-000000000000}"/>
          </ac:spMkLst>
        </pc:spChg>
        <pc:spChg chg="del">
          <ac:chgData name="yuanjia xu" userId="f0f921e2a9c47af2" providerId="LiveId" clId="{263AC85C-BB1A-4525-8621-3C52F8D66141}" dt="2019-06-26T10:19:51.126" v="1395" actId="478"/>
          <ac:spMkLst>
            <pc:docMk/>
            <pc:sldMk cId="1222230426" sldId="2492"/>
            <ac:spMk id="44" creationId="{00000000-0000-0000-0000-000000000000}"/>
          </ac:spMkLst>
        </pc:spChg>
        <pc:spChg chg="del">
          <ac:chgData name="yuanjia xu" userId="f0f921e2a9c47af2" providerId="LiveId" clId="{263AC85C-BB1A-4525-8621-3C52F8D66141}" dt="2019-06-26T10:19:51.126" v="1395" actId="478"/>
          <ac:spMkLst>
            <pc:docMk/>
            <pc:sldMk cId="1222230426" sldId="2492"/>
            <ac:spMk id="45" creationId="{00000000-0000-0000-0000-000000000000}"/>
          </ac:spMkLst>
        </pc:spChg>
        <pc:spChg chg="del">
          <ac:chgData name="yuanjia xu" userId="f0f921e2a9c47af2" providerId="LiveId" clId="{263AC85C-BB1A-4525-8621-3C52F8D66141}" dt="2019-06-26T10:19:51.126" v="1395" actId="478"/>
          <ac:spMkLst>
            <pc:docMk/>
            <pc:sldMk cId="1222230426" sldId="2492"/>
            <ac:spMk id="46" creationId="{00000000-0000-0000-0000-000000000000}"/>
          </ac:spMkLst>
        </pc:spChg>
        <pc:spChg chg="del">
          <ac:chgData name="yuanjia xu" userId="f0f921e2a9c47af2" providerId="LiveId" clId="{263AC85C-BB1A-4525-8621-3C52F8D66141}" dt="2019-06-26T10:19:51.126" v="1395" actId="478"/>
          <ac:spMkLst>
            <pc:docMk/>
            <pc:sldMk cId="1222230426" sldId="2492"/>
            <ac:spMk id="47" creationId="{00000000-0000-0000-0000-000000000000}"/>
          </ac:spMkLst>
        </pc:spChg>
        <pc:spChg chg="del">
          <ac:chgData name="yuanjia xu" userId="f0f921e2a9c47af2" providerId="LiveId" clId="{263AC85C-BB1A-4525-8621-3C52F8D66141}" dt="2019-06-26T10:19:51.126" v="1395" actId="478"/>
          <ac:spMkLst>
            <pc:docMk/>
            <pc:sldMk cId="1222230426" sldId="2492"/>
            <ac:spMk id="48" creationId="{00000000-0000-0000-0000-000000000000}"/>
          </ac:spMkLst>
        </pc:spChg>
        <pc:spChg chg="mod">
          <ac:chgData name="yuanjia xu" userId="f0f921e2a9c47af2" providerId="LiveId" clId="{263AC85C-BB1A-4525-8621-3C52F8D66141}" dt="2019-06-26T10:31:48.119" v="1548" actId="1076"/>
          <ac:spMkLst>
            <pc:docMk/>
            <pc:sldMk cId="1222230426" sldId="2492"/>
            <ac:spMk id="49" creationId="{CFEAD7AC-A9F8-46A3-9ECF-698C214D82A8}"/>
          </ac:spMkLst>
        </pc:spChg>
        <pc:spChg chg="add mod">
          <ac:chgData name="yuanjia xu" userId="f0f921e2a9c47af2" providerId="LiveId" clId="{263AC85C-BB1A-4525-8621-3C52F8D66141}" dt="2019-06-26T10:35:58.543" v="1578"/>
          <ac:spMkLst>
            <pc:docMk/>
            <pc:sldMk cId="1222230426" sldId="2492"/>
            <ac:spMk id="52" creationId="{1973A5B8-ADC8-4CC5-82FC-498DF3DFBA3F}"/>
          </ac:spMkLst>
        </pc:spChg>
        <pc:spChg chg="add mod">
          <ac:chgData name="yuanjia xu" userId="f0f921e2a9c47af2" providerId="LiveId" clId="{263AC85C-BB1A-4525-8621-3C52F8D66141}" dt="2019-06-26T10:36:35.672" v="1598" actId="14100"/>
          <ac:spMkLst>
            <pc:docMk/>
            <pc:sldMk cId="1222230426" sldId="2492"/>
            <ac:spMk id="53" creationId="{057FC4F9-D24F-490D-8427-938739F82D98}"/>
          </ac:spMkLst>
        </pc:spChg>
        <pc:spChg chg="add mod">
          <ac:chgData name="yuanjia xu" userId="f0f921e2a9c47af2" providerId="LiveId" clId="{263AC85C-BB1A-4525-8621-3C52F8D66141}" dt="2019-06-26T10:39:24.815" v="1648"/>
          <ac:spMkLst>
            <pc:docMk/>
            <pc:sldMk cId="1222230426" sldId="2492"/>
            <ac:spMk id="54" creationId="{F9760032-E37C-4638-9457-232BDF0EA89F}"/>
          </ac:spMkLst>
        </pc:spChg>
        <pc:grpChg chg="del">
          <ac:chgData name="yuanjia xu" userId="f0f921e2a9c47af2" providerId="LiveId" clId="{263AC85C-BB1A-4525-8621-3C52F8D66141}" dt="2019-06-26T10:19:51.126" v="1395" actId="478"/>
          <ac:grpSpMkLst>
            <pc:docMk/>
            <pc:sldMk cId="1222230426" sldId="2492"/>
            <ac:grpSpMk id="16" creationId="{00000000-0000-0000-0000-000000000000}"/>
          </ac:grpSpMkLst>
        </pc:grpChg>
        <pc:grpChg chg="del">
          <ac:chgData name="yuanjia xu" userId="f0f921e2a9c47af2" providerId="LiveId" clId="{263AC85C-BB1A-4525-8621-3C52F8D66141}" dt="2019-06-26T10:19:54.265" v="1396" actId="478"/>
          <ac:grpSpMkLst>
            <pc:docMk/>
            <pc:sldMk cId="1222230426" sldId="2492"/>
            <ac:grpSpMk id="27" creationId="{00000000-0000-0000-0000-000000000000}"/>
          </ac:grpSpMkLst>
        </pc:grpChg>
        <pc:picChg chg="del">
          <ac:chgData name="yuanjia xu" userId="f0f921e2a9c47af2" providerId="LiveId" clId="{263AC85C-BB1A-4525-8621-3C52F8D66141}" dt="2019-06-26T10:21:16.586" v="1401" actId="478"/>
          <ac:picMkLst>
            <pc:docMk/>
            <pc:sldMk cId="1222230426" sldId="2492"/>
            <ac:picMk id="5" creationId="{00000000-0000-0000-0000-000000000000}"/>
          </ac:picMkLst>
        </pc:picChg>
        <pc:picChg chg="add mod">
          <ac:chgData name="yuanjia xu" userId="f0f921e2a9c47af2" providerId="LiveId" clId="{263AC85C-BB1A-4525-8621-3C52F8D66141}" dt="2019-06-26T10:31:33.605" v="1547" actId="1076"/>
          <ac:picMkLst>
            <pc:docMk/>
            <pc:sldMk cId="1222230426" sldId="2492"/>
            <ac:picMk id="6" creationId="{26502097-030E-4668-AE00-55421974689C}"/>
          </ac:picMkLst>
        </pc:picChg>
        <pc:picChg chg="add mod">
          <ac:chgData name="yuanjia xu" userId="f0f921e2a9c47af2" providerId="LiveId" clId="{263AC85C-BB1A-4525-8621-3C52F8D66141}" dt="2019-06-26T10:31:13.922" v="1540" actId="1076"/>
          <ac:picMkLst>
            <pc:docMk/>
            <pc:sldMk cId="1222230426" sldId="2492"/>
            <ac:picMk id="8" creationId="{71318D70-3260-4609-92F3-D63F6EFE60C0}"/>
          </ac:picMkLst>
        </pc:picChg>
        <pc:picChg chg="add mod">
          <ac:chgData name="yuanjia xu" userId="f0f921e2a9c47af2" providerId="LiveId" clId="{263AC85C-BB1A-4525-8621-3C52F8D66141}" dt="2019-06-26T10:31:16.171" v="1541" actId="1076"/>
          <ac:picMkLst>
            <pc:docMk/>
            <pc:sldMk cId="1222230426" sldId="2492"/>
            <ac:picMk id="10" creationId="{EF4FD4F7-C7ED-480A-93EF-CBF8B53A0F81}"/>
          </ac:picMkLst>
        </pc:picChg>
        <pc:picChg chg="add mod">
          <ac:chgData name="yuanjia xu" userId="f0f921e2a9c47af2" providerId="LiveId" clId="{263AC85C-BB1A-4525-8621-3C52F8D66141}" dt="2019-06-26T10:31:08.569" v="1538" actId="14100"/>
          <ac:picMkLst>
            <pc:docMk/>
            <pc:sldMk cId="1222230426" sldId="2492"/>
            <ac:picMk id="51" creationId="{502589B4-10FF-4489-A83A-CBAFE781E28C}"/>
          </ac:picMkLst>
        </pc:picChg>
      </pc:sldChg>
      <pc:sldChg chg="modSp modNotesTx">
        <pc:chgData name="yuanjia xu" userId="f0f921e2a9c47af2" providerId="LiveId" clId="{263AC85C-BB1A-4525-8621-3C52F8D66141}" dt="2019-06-26T08:33:16.797" v="686" actId="20577"/>
        <pc:sldMkLst>
          <pc:docMk/>
          <pc:sldMk cId="3691944724" sldId="2494"/>
        </pc:sldMkLst>
        <pc:spChg chg="mod">
          <ac:chgData name="yuanjia xu" userId="f0f921e2a9c47af2" providerId="LiveId" clId="{263AC85C-BB1A-4525-8621-3C52F8D66141}" dt="2019-06-26T08:32:52.432" v="682" actId="20577"/>
          <ac:spMkLst>
            <pc:docMk/>
            <pc:sldMk cId="3691944724" sldId="2494"/>
            <ac:spMk id="12" creationId="{00000000-0000-0000-0000-000000000000}"/>
          </ac:spMkLst>
        </pc:spChg>
        <pc:spChg chg="mod">
          <ac:chgData name="yuanjia xu" userId="f0f921e2a9c47af2" providerId="LiveId" clId="{263AC85C-BB1A-4525-8621-3C52F8D66141}" dt="2019-06-26T08:33:16.797" v="686" actId="20577"/>
          <ac:spMkLst>
            <pc:docMk/>
            <pc:sldMk cId="3691944724" sldId="2494"/>
            <ac:spMk id="28" creationId="{00000000-0000-0000-0000-000000000000}"/>
          </ac:spMkLst>
        </pc:spChg>
        <pc:spChg chg="mod">
          <ac:chgData name="yuanjia xu" userId="f0f921e2a9c47af2" providerId="LiveId" clId="{263AC85C-BB1A-4525-8621-3C52F8D66141}" dt="2019-06-26T07:57:50.969" v="365" actId="108"/>
          <ac:spMkLst>
            <pc:docMk/>
            <pc:sldMk cId="3691944724" sldId="2494"/>
            <ac:spMk id="29" creationId="{9710EBE7-0F40-4A5B-90C2-F0D4B43A1619}"/>
          </ac:spMkLst>
        </pc:spChg>
      </pc:sldChg>
      <pc:sldChg chg="addSp delSp modSp">
        <pc:chgData name="yuanjia xu" userId="f0f921e2a9c47af2" providerId="LiveId" clId="{263AC85C-BB1A-4525-8621-3C52F8D66141}" dt="2019-06-26T11:33:50.847" v="2759" actId="20577"/>
        <pc:sldMkLst>
          <pc:docMk/>
          <pc:sldMk cId="596697460" sldId="2498"/>
        </pc:sldMkLst>
        <pc:spChg chg="mod">
          <ac:chgData name="yuanjia xu" userId="f0f921e2a9c47af2" providerId="LiveId" clId="{263AC85C-BB1A-4525-8621-3C52F8D66141}" dt="2019-06-26T11:07:53.883" v="2135"/>
          <ac:spMkLst>
            <pc:docMk/>
            <pc:sldMk cId="596697460" sldId="2498"/>
            <ac:spMk id="6" creationId="{2CA1E02F-BCBA-4962-BC41-5837FDFBCD38}"/>
          </ac:spMkLst>
        </pc:spChg>
        <pc:spChg chg="mod">
          <ac:chgData name="yuanjia xu" userId="f0f921e2a9c47af2" providerId="LiveId" clId="{263AC85C-BB1A-4525-8621-3C52F8D66141}" dt="2019-06-26T11:02:47.178" v="2084" actId="20577"/>
          <ac:spMkLst>
            <pc:docMk/>
            <pc:sldMk cId="596697460" sldId="2498"/>
            <ac:spMk id="7" creationId="{00000000-0000-0000-0000-000000000000}"/>
          </ac:spMkLst>
        </pc:spChg>
        <pc:spChg chg="mod">
          <ac:chgData name="yuanjia xu" userId="f0f921e2a9c47af2" providerId="LiveId" clId="{263AC85C-BB1A-4525-8621-3C52F8D66141}" dt="2019-06-26T11:05:14.100" v="2089" actId="108"/>
          <ac:spMkLst>
            <pc:docMk/>
            <pc:sldMk cId="596697460" sldId="2498"/>
            <ac:spMk id="8" creationId="{963EC0C0-3522-479C-8F62-4953FE699730}"/>
          </ac:spMkLst>
        </pc:spChg>
        <pc:spChg chg="del mod">
          <ac:chgData name="yuanjia xu" userId="f0f921e2a9c47af2" providerId="LiveId" clId="{263AC85C-BB1A-4525-8621-3C52F8D66141}" dt="2019-06-26T10:59:10.752" v="2052" actId="478"/>
          <ac:spMkLst>
            <pc:docMk/>
            <pc:sldMk cId="596697460" sldId="2498"/>
            <ac:spMk id="123" creationId="{2CA1E02F-BCBA-4962-BC41-5837FDFBCD38}"/>
          </ac:spMkLst>
        </pc:spChg>
        <pc:spChg chg="add mod">
          <ac:chgData name="yuanjia xu" userId="f0f921e2a9c47af2" providerId="LiveId" clId="{263AC85C-BB1A-4525-8621-3C52F8D66141}" dt="2019-06-26T11:04:40.436" v="2087" actId="1076"/>
          <ac:spMkLst>
            <pc:docMk/>
            <pc:sldMk cId="596697460" sldId="2498"/>
            <ac:spMk id="127" creationId="{CAB94C7B-375D-4563-BCAF-BCC9B9AC1EA0}"/>
          </ac:spMkLst>
        </pc:spChg>
        <pc:spChg chg="add mod">
          <ac:chgData name="yuanjia xu" userId="f0f921e2a9c47af2" providerId="LiveId" clId="{263AC85C-BB1A-4525-8621-3C52F8D66141}" dt="2019-06-26T11:04:40.436" v="2087" actId="1076"/>
          <ac:spMkLst>
            <pc:docMk/>
            <pc:sldMk cId="596697460" sldId="2498"/>
            <ac:spMk id="129" creationId="{9536D254-F08F-4E95-B83F-2AD950908019}"/>
          </ac:spMkLst>
        </pc:spChg>
        <pc:spChg chg="add mod">
          <ac:chgData name="yuanjia xu" userId="f0f921e2a9c47af2" providerId="LiveId" clId="{263AC85C-BB1A-4525-8621-3C52F8D66141}" dt="2019-06-26T11:04:40.436" v="2087" actId="1076"/>
          <ac:spMkLst>
            <pc:docMk/>
            <pc:sldMk cId="596697460" sldId="2498"/>
            <ac:spMk id="130" creationId="{669AED27-C7DB-4E08-9D64-B6AC27A7772E}"/>
          </ac:spMkLst>
        </pc:spChg>
        <pc:spChg chg="add mod">
          <ac:chgData name="yuanjia xu" userId="f0f921e2a9c47af2" providerId="LiveId" clId="{263AC85C-BB1A-4525-8621-3C52F8D66141}" dt="2019-06-26T11:04:40.436" v="2087" actId="1076"/>
          <ac:spMkLst>
            <pc:docMk/>
            <pc:sldMk cId="596697460" sldId="2498"/>
            <ac:spMk id="136" creationId="{D34821DA-AADF-4782-8391-3C711905E16D}"/>
          </ac:spMkLst>
        </pc:spChg>
        <pc:spChg chg="add del mod">
          <ac:chgData name="yuanjia xu" userId="f0f921e2a9c47af2" providerId="LiveId" clId="{263AC85C-BB1A-4525-8621-3C52F8D66141}" dt="2019-06-26T11:09:27.978" v="2210" actId="478"/>
          <ac:spMkLst>
            <pc:docMk/>
            <pc:sldMk cId="596697460" sldId="2498"/>
            <ac:spMk id="137" creationId="{F4945E5C-1FC0-4AA9-BAC8-73853FF87DB2}"/>
          </ac:spMkLst>
        </pc:spChg>
        <pc:spChg chg="add del mod">
          <ac:chgData name="yuanjia xu" userId="f0f921e2a9c47af2" providerId="LiveId" clId="{263AC85C-BB1A-4525-8621-3C52F8D66141}" dt="2019-06-26T11:08:42.702" v="2150" actId="478"/>
          <ac:spMkLst>
            <pc:docMk/>
            <pc:sldMk cId="596697460" sldId="2498"/>
            <ac:spMk id="139" creationId="{0AEDE0E5-6E89-4365-B015-7B8C3E22D2D1}"/>
          </ac:spMkLst>
        </pc:spChg>
        <pc:spChg chg="add del mod">
          <ac:chgData name="yuanjia xu" userId="f0f921e2a9c47af2" providerId="LiveId" clId="{263AC85C-BB1A-4525-8621-3C52F8D66141}" dt="2019-06-26T11:08:44.535" v="2151" actId="478"/>
          <ac:spMkLst>
            <pc:docMk/>
            <pc:sldMk cId="596697460" sldId="2498"/>
            <ac:spMk id="140" creationId="{A8942958-9877-4588-88FE-D874655FF3AC}"/>
          </ac:spMkLst>
        </pc:spChg>
        <pc:spChg chg="add mod">
          <ac:chgData name="yuanjia xu" userId="f0f921e2a9c47af2" providerId="LiveId" clId="{263AC85C-BB1A-4525-8621-3C52F8D66141}" dt="2019-06-26T11:04:40.436" v="2087" actId="1076"/>
          <ac:spMkLst>
            <pc:docMk/>
            <pc:sldMk cId="596697460" sldId="2498"/>
            <ac:spMk id="141" creationId="{5F4D6816-FAE3-444E-8663-0412D7AF29C6}"/>
          </ac:spMkLst>
        </pc:spChg>
        <pc:spChg chg="add del mod">
          <ac:chgData name="yuanjia xu" userId="f0f921e2a9c47af2" providerId="LiveId" clId="{263AC85C-BB1A-4525-8621-3C52F8D66141}" dt="2019-06-26T11:08:23.367" v="2141" actId="478"/>
          <ac:spMkLst>
            <pc:docMk/>
            <pc:sldMk cId="596697460" sldId="2498"/>
            <ac:spMk id="142" creationId="{E5E7529A-7EBE-4C99-BAF0-EC8D952BE9E0}"/>
          </ac:spMkLst>
        </pc:spChg>
        <pc:spChg chg="add mod">
          <ac:chgData name="yuanjia xu" userId="f0f921e2a9c47af2" providerId="LiveId" clId="{263AC85C-BB1A-4525-8621-3C52F8D66141}" dt="2019-06-26T11:10:47.481" v="2272" actId="1076"/>
          <ac:spMkLst>
            <pc:docMk/>
            <pc:sldMk cId="596697460" sldId="2498"/>
            <ac:spMk id="143" creationId="{78FD56FC-C7CF-4C65-9131-7F01B7B209C5}"/>
          </ac:spMkLst>
        </pc:spChg>
        <pc:spChg chg="add mod">
          <ac:chgData name="yuanjia xu" userId="f0f921e2a9c47af2" providerId="LiveId" clId="{263AC85C-BB1A-4525-8621-3C52F8D66141}" dt="2019-06-26T11:10:32.298" v="2266" actId="20577"/>
          <ac:spMkLst>
            <pc:docMk/>
            <pc:sldMk cId="596697460" sldId="2498"/>
            <ac:spMk id="144" creationId="{4C0772CF-D95C-4C4F-BE14-1165FDF30B52}"/>
          </ac:spMkLst>
        </pc:spChg>
        <pc:spChg chg="add mod">
          <ac:chgData name="yuanjia xu" userId="f0f921e2a9c47af2" providerId="LiveId" clId="{263AC85C-BB1A-4525-8621-3C52F8D66141}" dt="2019-06-26T11:10:36.030" v="2269" actId="20577"/>
          <ac:spMkLst>
            <pc:docMk/>
            <pc:sldMk cId="596697460" sldId="2498"/>
            <ac:spMk id="145" creationId="{CA7B362A-543F-4EA6-B15C-6EA0DD988C71}"/>
          </ac:spMkLst>
        </pc:spChg>
        <pc:spChg chg="add mod">
          <ac:chgData name="yuanjia xu" userId="f0f921e2a9c47af2" providerId="LiveId" clId="{263AC85C-BB1A-4525-8621-3C52F8D66141}" dt="2019-06-26T11:20:51.531" v="2532" actId="20577"/>
          <ac:spMkLst>
            <pc:docMk/>
            <pc:sldMk cId="596697460" sldId="2498"/>
            <ac:spMk id="146" creationId="{FAD64CAB-674C-440E-939C-87121995DB90}"/>
          </ac:spMkLst>
        </pc:spChg>
        <pc:spChg chg="add mod">
          <ac:chgData name="yuanjia xu" userId="f0f921e2a9c47af2" providerId="LiveId" clId="{263AC85C-BB1A-4525-8621-3C52F8D66141}" dt="2019-06-26T11:11:27.261" v="2298" actId="1037"/>
          <ac:spMkLst>
            <pc:docMk/>
            <pc:sldMk cId="596697460" sldId="2498"/>
            <ac:spMk id="151" creationId="{A197F095-FFE4-4D94-9C53-5ED319479465}"/>
          </ac:spMkLst>
        </pc:spChg>
        <pc:spChg chg="add mod">
          <ac:chgData name="yuanjia xu" userId="f0f921e2a9c47af2" providerId="LiveId" clId="{263AC85C-BB1A-4525-8621-3C52F8D66141}" dt="2019-06-26T11:12:07.769" v="2313" actId="14100"/>
          <ac:spMkLst>
            <pc:docMk/>
            <pc:sldMk cId="596697460" sldId="2498"/>
            <ac:spMk id="152" creationId="{5533F13F-2E19-413D-82B6-69710279FC8C}"/>
          </ac:spMkLst>
        </pc:spChg>
        <pc:spChg chg="mod">
          <ac:chgData name="yuanjia xu" userId="f0f921e2a9c47af2" providerId="LiveId" clId="{263AC85C-BB1A-4525-8621-3C52F8D66141}" dt="2019-06-26T11:02:26.914" v="2075" actId="1076"/>
          <ac:spMkLst>
            <pc:docMk/>
            <pc:sldMk cId="596697460" sldId="2498"/>
            <ac:spMk id="154" creationId="{00000000-0000-0000-0000-000000000000}"/>
          </ac:spMkLst>
        </pc:spChg>
        <pc:spChg chg="mod">
          <ac:chgData name="yuanjia xu" userId="f0f921e2a9c47af2" providerId="LiveId" clId="{263AC85C-BB1A-4525-8621-3C52F8D66141}" dt="2019-06-26T10:59:36.208" v="2065" actId="14100"/>
          <ac:spMkLst>
            <pc:docMk/>
            <pc:sldMk cId="596697460" sldId="2498"/>
            <ac:spMk id="162" creationId="{00000000-0000-0000-0000-000000000000}"/>
          </ac:spMkLst>
        </pc:spChg>
        <pc:spChg chg="add mod">
          <ac:chgData name="yuanjia xu" userId="f0f921e2a9c47af2" providerId="LiveId" clId="{263AC85C-BB1A-4525-8621-3C52F8D66141}" dt="2019-06-26T11:12:13.577" v="2316" actId="14100"/>
          <ac:spMkLst>
            <pc:docMk/>
            <pc:sldMk cId="596697460" sldId="2498"/>
            <ac:spMk id="163" creationId="{D83F36D6-F4EB-4FDF-BC95-F2A208B57DFD}"/>
          </ac:spMkLst>
        </pc:spChg>
        <pc:spChg chg="add mod">
          <ac:chgData name="yuanjia xu" userId="f0f921e2a9c47af2" providerId="LiveId" clId="{263AC85C-BB1A-4525-8621-3C52F8D66141}" dt="2019-06-26T11:33:27.248" v="2758" actId="207"/>
          <ac:spMkLst>
            <pc:docMk/>
            <pc:sldMk cId="596697460" sldId="2498"/>
            <ac:spMk id="164" creationId="{6EB27810-1C44-4959-A0D4-C775B5A12B02}"/>
          </ac:spMkLst>
        </pc:spChg>
        <pc:spChg chg="add mod">
          <ac:chgData name="yuanjia xu" userId="f0f921e2a9c47af2" providerId="LiveId" clId="{263AC85C-BB1A-4525-8621-3C52F8D66141}" dt="2019-06-26T11:33:50.847" v="2759" actId="20577"/>
          <ac:spMkLst>
            <pc:docMk/>
            <pc:sldMk cId="596697460" sldId="2498"/>
            <ac:spMk id="165" creationId="{2916601B-1EC6-4C33-9F78-2225EA8F9C5A}"/>
          </ac:spMkLst>
        </pc:spChg>
        <pc:grpChg chg="mod">
          <ac:chgData name="yuanjia xu" userId="f0f921e2a9c47af2" providerId="LiveId" clId="{263AC85C-BB1A-4525-8621-3C52F8D66141}" dt="2019-06-26T11:02:26.914" v="2075" actId="1076"/>
          <ac:grpSpMkLst>
            <pc:docMk/>
            <pc:sldMk cId="596697460" sldId="2498"/>
            <ac:grpSpMk id="194" creationId="{00000000-0000-0000-0000-000000000000}"/>
          </ac:grpSpMkLst>
        </pc:grpChg>
        <pc:grpChg chg="mod">
          <ac:chgData name="yuanjia xu" userId="f0f921e2a9c47af2" providerId="LiveId" clId="{263AC85C-BB1A-4525-8621-3C52F8D66141}" dt="2019-06-26T11:02:31.770" v="2076" actId="1076"/>
          <ac:grpSpMkLst>
            <pc:docMk/>
            <pc:sldMk cId="596697460" sldId="2498"/>
            <ac:grpSpMk id="196" creationId="{00000000-0000-0000-0000-000000000000}"/>
          </ac:grpSpMkLst>
        </pc:grpChg>
        <pc:grpChg chg="del">
          <ac:chgData name="yuanjia xu" userId="f0f921e2a9c47af2" providerId="LiveId" clId="{263AC85C-BB1A-4525-8621-3C52F8D66141}" dt="2019-06-26T10:59:12.564" v="2053" actId="478"/>
          <ac:grpSpMkLst>
            <pc:docMk/>
            <pc:sldMk cId="596697460" sldId="2498"/>
            <ac:grpSpMk id="197" creationId="{00000000-0000-0000-0000-000000000000}"/>
          </ac:grpSpMkLst>
        </pc:grpChg>
        <pc:grpChg chg="mod">
          <ac:chgData name="yuanjia xu" userId="f0f921e2a9c47af2" providerId="LiveId" clId="{263AC85C-BB1A-4525-8621-3C52F8D66141}" dt="2019-06-26T11:02:22.366" v="2074" actId="1076"/>
          <ac:grpSpMkLst>
            <pc:docMk/>
            <pc:sldMk cId="596697460" sldId="2498"/>
            <ac:grpSpMk id="198" creationId="{00000000-0000-0000-0000-000000000000}"/>
          </ac:grpSpMkLst>
        </pc:grpChg>
        <pc:grpChg chg="mod">
          <ac:chgData name="yuanjia xu" userId="f0f921e2a9c47af2" providerId="LiveId" clId="{263AC85C-BB1A-4525-8621-3C52F8D66141}" dt="2019-06-26T11:03:38.748" v="2085" actId="1076"/>
          <ac:grpSpMkLst>
            <pc:docMk/>
            <pc:sldMk cId="596697460" sldId="2498"/>
            <ac:grpSpMk id="200" creationId="{00000000-0000-0000-0000-000000000000}"/>
          </ac:grpSpMkLst>
        </pc:grpChg>
        <pc:cxnChg chg="mod">
          <ac:chgData name="yuanjia xu" userId="f0f921e2a9c47af2" providerId="LiveId" clId="{263AC85C-BB1A-4525-8621-3C52F8D66141}" dt="2019-06-26T10:59:12.564" v="2053" actId="478"/>
          <ac:cxnSpMkLst>
            <pc:docMk/>
            <pc:sldMk cId="596697460" sldId="2498"/>
            <ac:cxnSpMk id="72" creationId="{00000000-0000-0000-0000-000000000000}"/>
          </ac:cxnSpMkLst>
        </pc:cxnChg>
        <pc:cxnChg chg="mod">
          <ac:chgData name="yuanjia xu" userId="f0f921e2a9c47af2" providerId="LiveId" clId="{263AC85C-BB1A-4525-8621-3C52F8D66141}" dt="2019-06-26T10:59:12.564" v="2053" actId="478"/>
          <ac:cxnSpMkLst>
            <pc:docMk/>
            <pc:sldMk cId="596697460" sldId="2498"/>
            <ac:cxnSpMk id="74" creationId="{00000000-0000-0000-0000-000000000000}"/>
          </ac:cxnSpMkLst>
        </pc:cxnChg>
        <pc:cxnChg chg="mod">
          <ac:chgData name="yuanjia xu" userId="f0f921e2a9c47af2" providerId="LiveId" clId="{263AC85C-BB1A-4525-8621-3C52F8D66141}" dt="2019-06-26T10:59:12.564" v="2053" actId="478"/>
          <ac:cxnSpMkLst>
            <pc:docMk/>
            <pc:sldMk cId="596697460" sldId="2498"/>
            <ac:cxnSpMk id="76" creationId="{00000000-0000-0000-0000-000000000000}"/>
          </ac:cxnSpMkLst>
        </pc:cxnChg>
        <pc:cxnChg chg="mod">
          <ac:chgData name="yuanjia xu" userId="f0f921e2a9c47af2" providerId="LiveId" clId="{263AC85C-BB1A-4525-8621-3C52F8D66141}" dt="2019-06-26T10:59:12.564" v="2053" actId="478"/>
          <ac:cxnSpMkLst>
            <pc:docMk/>
            <pc:sldMk cId="596697460" sldId="2498"/>
            <ac:cxnSpMk id="78" creationId="{00000000-0000-0000-0000-000000000000}"/>
          </ac:cxnSpMkLst>
        </pc:cxnChg>
        <pc:cxnChg chg="mod">
          <ac:chgData name="yuanjia xu" userId="f0f921e2a9c47af2" providerId="LiveId" clId="{263AC85C-BB1A-4525-8621-3C52F8D66141}" dt="2019-06-26T10:59:12.564" v="2053" actId="478"/>
          <ac:cxnSpMkLst>
            <pc:docMk/>
            <pc:sldMk cId="596697460" sldId="2498"/>
            <ac:cxnSpMk id="80" creationId="{00000000-0000-0000-0000-000000000000}"/>
          </ac:cxnSpMkLst>
        </pc:cxnChg>
        <pc:cxnChg chg="mod">
          <ac:chgData name="yuanjia xu" userId="f0f921e2a9c47af2" providerId="LiveId" clId="{263AC85C-BB1A-4525-8621-3C52F8D66141}" dt="2019-06-26T10:59:12.564" v="2053" actId="478"/>
          <ac:cxnSpMkLst>
            <pc:docMk/>
            <pc:sldMk cId="596697460" sldId="2498"/>
            <ac:cxnSpMk id="82" creationId="{00000000-0000-0000-0000-000000000000}"/>
          </ac:cxnSpMkLst>
        </pc:cxnChg>
        <pc:cxnChg chg="add mod">
          <ac:chgData name="yuanjia xu" userId="f0f921e2a9c47af2" providerId="LiveId" clId="{263AC85C-BB1A-4525-8621-3C52F8D66141}" dt="2019-06-26T11:13:02.475" v="2339" actId="1037"/>
          <ac:cxnSpMkLst>
            <pc:docMk/>
            <pc:sldMk cId="596697460" sldId="2498"/>
            <ac:cxnSpMk id="138" creationId="{DF88A270-069E-4279-926E-25FC772B4219}"/>
          </ac:cxnSpMkLst>
        </pc:cxnChg>
      </pc:sldChg>
      <pc:sldChg chg="modSp modNotesTx">
        <pc:chgData name="yuanjia xu" userId="f0f921e2a9c47af2" providerId="LiveId" clId="{263AC85C-BB1A-4525-8621-3C52F8D66141}" dt="2019-06-26T09:31:01.594" v="1224" actId="14100"/>
        <pc:sldMkLst>
          <pc:docMk/>
          <pc:sldMk cId="3401214638" sldId="2502"/>
        </pc:sldMkLst>
        <pc:spChg chg="mod">
          <ac:chgData name="yuanjia xu" userId="f0f921e2a9c47af2" providerId="LiveId" clId="{263AC85C-BB1A-4525-8621-3C52F8D66141}" dt="2019-06-26T09:26:25.961" v="1190" actId="207"/>
          <ac:spMkLst>
            <pc:docMk/>
            <pc:sldMk cId="3401214638" sldId="2502"/>
            <ac:spMk id="3" creationId="{00000000-0000-0000-0000-000000000000}"/>
          </ac:spMkLst>
        </pc:spChg>
        <pc:spChg chg="mod">
          <ac:chgData name="yuanjia xu" userId="f0f921e2a9c47af2" providerId="LiveId" clId="{263AC85C-BB1A-4525-8621-3C52F8D66141}" dt="2019-06-26T09:31:01.594" v="1224" actId="14100"/>
          <ac:spMkLst>
            <pc:docMk/>
            <pc:sldMk cId="3401214638" sldId="2502"/>
            <ac:spMk id="53" creationId="{2CA1E02F-BCBA-4962-BC41-5837FDFBCD38}"/>
          </ac:spMkLst>
        </pc:spChg>
      </pc:sldChg>
      <pc:sldChg chg="modSp modNotesTx">
        <pc:chgData name="yuanjia xu" userId="f0f921e2a9c47af2" providerId="LiveId" clId="{263AC85C-BB1A-4525-8621-3C52F8D66141}" dt="2019-06-26T10:49:20" v="1813" actId="1076"/>
        <pc:sldMkLst>
          <pc:docMk/>
          <pc:sldMk cId="1321429508" sldId="2504"/>
        </pc:sldMkLst>
        <pc:spChg chg="mod">
          <ac:chgData name="yuanjia xu" userId="f0f921e2a9c47af2" providerId="LiveId" clId="{263AC85C-BB1A-4525-8621-3C52F8D66141}" dt="2019-06-26T10:49:00.216" v="1804" actId="20577"/>
          <ac:spMkLst>
            <pc:docMk/>
            <pc:sldMk cId="1321429508" sldId="2504"/>
            <ac:spMk id="35" creationId="{00000000-0000-0000-0000-000000000000}"/>
          </ac:spMkLst>
        </pc:spChg>
        <pc:spChg chg="mod">
          <ac:chgData name="yuanjia xu" userId="f0f921e2a9c47af2" providerId="LiveId" clId="{263AC85C-BB1A-4525-8621-3C52F8D66141}" dt="2019-06-26T10:49:20" v="1813" actId="1076"/>
          <ac:spMkLst>
            <pc:docMk/>
            <pc:sldMk cId="1321429508" sldId="2504"/>
            <ac:spMk id="123" creationId="{00000000-0000-0000-0000-000000000000}"/>
          </ac:spMkLst>
        </pc:spChg>
        <pc:spChg chg="mod">
          <ac:chgData name="yuanjia xu" userId="f0f921e2a9c47af2" providerId="LiveId" clId="{263AC85C-BB1A-4525-8621-3C52F8D66141}" dt="2019-06-26T10:49:03.523" v="1807" actId="20577"/>
          <ac:spMkLst>
            <pc:docMk/>
            <pc:sldMk cId="1321429508" sldId="2504"/>
            <ac:spMk id="146" creationId="{00000000-0000-0000-0000-000000000000}"/>
          </ac:spMkLst>
        </pc:spChg>
      </pc:sldChg>
      <pc:sldChg chg="addSp delSp modSp ord">
        <pc:chgData name="yuanjia xu" userId="f0f921e2a9c47af2" providerId="LiveId" clId="{263AC85C-BB1A-4525-8621-3C52F8D66141}" dt="2019-06-26T11:55:53.212" v="2920"/>
        <pc:sldMkLst>
          <pc:docMk/>
          <pc:sldMk cId="2396837356" sldId="2507"/>
        </pc:sldMkLst>
        <pc:spChg chg="mod">
          <ac:chgData name="yuanjia xu" userId="f0f921e2a9c47af2" providerId="LiveId" clId="{263AC85C-BB1A-4525-8621-3C52F8D66141}" dt="2019-06-26T09:33:05.093" v="1239" actId="1036"/>
          <ac:spMkLst>
            <pc:docMk/>
            <pc:sldMk cId="2396837356" sldId="2507"/>
            <ac:spMk id="23" creationId="{00000000-0000-0000-0000-000000000000}"/>
          </ac:spMkLst>
        </pc:spChg>
        <pc:picChg chg="del">
          <ac:chgData name="yuanjia xu" userId="f0f921e2a9c47af2" providerId="LiveId" clId="{263AC85C-BB1A-4525-8621-3C52F8D66141}" dt="2019-06-26T09:32:22.930" v="1225" actId="478"/>
          <ac:picMkLst>
            <pc:docMk/>
            <pc:sldMk cId="2396837356" sldId="2507"/>
            <ac:picMk id="4" creationId="{00000000-0000-0000-0000-000000000000}"/>
          </ac:picMkLst>
        </pc:picChg>
        <pc:picChg chg="add mod">
          <ac:chgData name="yuanjia xu" userId="f0f921e2a9c47af2" providerId="LiveId" clId="{263AC85C-BB1A-4525-8621-3C52F8D66141}" dt="2019-06-26T09:32:29.801" v="1229" actId="1076"/>
          <ac:picMkLst>
            <pc:docMk/>
            <pc:sldMk cId="2396837356" sldId="2507"/>
            <ac:picMk id="5" creationId="{E7DF5A99-4C2D-44BC-B945-0E7E91BB3CB8}"/>
          </ac:picMkLst>
        </pc:picChg>
      </pc:sldChg>
      <pc:sldChg chg="modSp del ord">
        <pc:chgData name="yuanjia xu" userId="f0f921e2a9c47af2" providerId="LiveId" clId="{263AC85C-BB1A-4525-8621-3C52F8D66141}" dt="2019-06-26T11:52:54.432" v="2891" actId="2696"/>
        <pc:sldMkLst>
          <pc:docMk/>
          <pc:sldMk cId="3214670650" sldId="2508"/>
        </pc:sldMkLst>
        <pc:spChg chg="mod">
          <ac:chgData name="yuanjia xu" userId="f0f921e2a9c47af2" providerId="LiveId" clId="{263AC85C-BB1A-4525-8621-3C52F8D66141}" dt="2019-06-26T10:18:41.961" v="1384"/>
          <ac:spMkLst>
            <pc:docMk/>
            <pc:sldMk cId="3214670650" sldId="2508"/>
            <ac:spMk id="2" creationId="{00000000-0000-0000-0000-000000000000}"/>
          </ac:spMkLst>
        </pc:spChg>
        <pc:spChg chg="mod">
          <ac:chgData name="yuanjia xu" userId="f0f921e2a9c47af2" providerId="LiveId" clId="{263AC85C-BB1A-4525-8621-3C52F8D66141}" dt="2019-06-26T09:17:30.373" v="1056" actId="1076"/>
          <ac:spMkLst>
            <pc:docMk/>
            <pc:sldMk cId="3214670650" sldId="2508"/>
            <ac:spMk id="9" creationId="{2CA1E02F-BCBA-4962-BC41-5837FDFBCD38}"/>
          </ac:spMkLst>
        </pc:spChg>
        <pc:spChg chg="mod">
          <ac:chgData name="yuanjia xu" userId="f0f921e2a9c47af2" providerId="LiveId" clId="{263AC85C-BB1A-4525-8621-3C52F8D66141}" dt="2019-06-26T09:17:27.981" v="1055" actId="1076"/>
          <ac:spMkLst>
            <pc:docMk/>
            <pc:sldMk cId="3214670650" sldId="2508"/>
            <ac:spMk id="13" creationId="{00000000-0000-0000-0000-000000000000}"/>
          </ac:spMkLst>
        </pc:spChg>
        <pc:spChg chg="mod">
          <ac:chgData name="yuanjia xu" userId="f0f921e2a9c47af2" providerId="LiveId" clId="{263AC85C-BB1A-4525-8621-3C52F8D66141}" dt="2019-06-26T09:17:27.981" v="1055" actId="1076"/>
          <ac:spMkLst>
            <pc:docMk/>
            <pc:sldMk cId="3214670650" sldId="2508"/>
            <ac:spMk id="15" creationId="{00000000-0000-0000-0000-000000000000}"/>
          </ac:spMkLst>
        </pc:spChg>
        <pc:spChg chg="mod">
          <ac:chgData name="yuanjia xu" userId="f0f921e2a9c47af2" providerId="LiveId" clId="{263AC85C-BB1A-4525-8621-3C52F8D66141}" dt="2019-06-26T09:17:27.981" v="1055" actId="1076"/>
          <ac:spMkLst>
            <pc:docMk/>
            <pc:sldMk cId="3214670650" sldId="2508"/>
            <ac:spMk id="20" creationId="{00000000-0000-0000-0000-000000000000}"/>
          </ac:spMkLst>
        </pc:spChg>
        <pc:spChg chg="mod">
          <ac:chgData name="yuanjia xu" userId="f0f921e2a9c47af2" providerId="LiveId" clId="{263AC85C-BB1A-4525-8621-3C52F8D66141}" dt="2019-06-26T09:18:52.162" v="1109" actId="14100"/>
          <ac:spMkLst>
            <pc:docMk/>
            <pc:sldMk cId="3214670650" sldId="2508"/>
            <ac:spMk id="21" creationId="{00000000-0000-0000-0000-000000000000}"/>
          </ac:spMkLst>
        </pc:spChg>
        <pc:spChg chg="mod">
          <ac:chgData name="yuanjia xu" userId="f0f921e2a9c47af2" providerId="LiveId" clId="{263AC85C-BB1A-4525-8621-3C52F8D66141}" dt="2019-06-26T09:17:27.981" v="1055" actId="1076"/>
          <ac:spMkLst>
            <pc:docMk/>
            <pc:sldMk cId="3214670650" sldId="2508"/>
            <ac:spMk id="22" creationId="{00000000-0000-0000-0000-000000000000}"/>
          </ac:spMkLst>
        </pc:spChg>
        <pc:graphicFrameChg chg="mod modGraphic">
          <ac:chgData name="yuanjia xu" userId="f0f921e2a9c47af2" providerId="LiveId" clId="{263AC85C-BB1A-4525-8621-3C52F8D66141}" dt="2019-06-26T11:51:21.653" v="2890"/>
          <ac:graphicFrameMkLst>
            <pc:docMk/>
            <pc:sldMk cId="3214670650" sldId="2508"/>
            <ac:graphicFrameMk id="12" creationId="{00000000-0000-0000-0000-000000000000}"/>
          </ac:graphicFrameMkLst>
        </pc:graphicFrameChg>
      </pc:sldChg>
      <pc:sldChg chg="delSp modSp delAnim modNotesTx">
        <pc:chgData name="yuanjia xu" userId="f0f921e2a9c47af2" providerId="LiveId" clId="{263AC85C-BB1A-4525-8621-3C52F8D66141}" dt="2019-06-26T11:54:50.374" v="2919" actId="20577"/>
        <pc:sldMkLst>
          <pc:docMk/>
          <pc:sldMk cId="2831969245" sldId="2509"/>
        </pc:sldMkLst>
        <pc:spChg chg="mod">
          <ac:chgData name="yuanjia xu" userId="f0f921e2a9c47af2" providerId="LiveId" clId="{263AC85C-BB1A-4525-8621-3C52F8D66141}" dt="2019-06-26T11:53:30.047" v="2895"/>
          <ac:spMkLst>
            <pc:docMk/>
            <pc:sldMk cId="2831969245" sldId="2509"/>
            <ac:spMk id="2" creationId="{00000000-0000-0000-0000-000000000000}"/>
          </ac:spMkLst>
        </pc:spChg>
        <pc:spChg chg="mod">
          <ac:chgData name="yuanjia xu" userId="f0f921e2a9c47af2" providerId="LiveId" clId="{263AC85C-BB1A-4525-8621-3C52F8D66141}" dt="2019-06-26T10:11:01.229" v="1292" actId="20577"/>
          <ac:spMkLst>
            <pc:docMk/>
            <pc:sldMk cId="2831969245" sldId="2509"/>
            <ac:spMk id="9" creationId="{00000000-0000-0000-0000-000000000000}"/>
          </ac:spMkLst>
        </pc:spChg>
        <pc:spChg chg="mod">
          <ac:chgData name="yuanjia xu" userId="f0f921e2a9c47af2" providerId="LiveId" clId="{263AC85C-BB1A-4525-8621-3C52F8D66141}" dt="2019-06-26T11:54:50.374" v="2919" actId="20577"/>
          <ac:spMkLst>
            <pc:docMk/>
            <pc:sldMk cId="2831969245" sldId="2509"/>
            <ac:spMk id="21" creationId="{00000000-0000-0000-0000-000000000000}"/>
          </ac:spMkLst>
        </pc:spChg>
        <pc:spChg chg="del">
          <ac:chgData name="yuanjia xu" userId="f0f921e2a9c47af2" providerId="LiveId" clId="{263AC85C-BB1A-4525-8621-3C52F8D66141}" dt="2019-06-26T11:54:28.817" v="2902" actId="478"/>
          <ac:spMkLst>
            <pc:docMk/>
            <pc:sldMk cId="2831969245" sldId="2509"/>
            <ac:spMk id="61" creationId="{00000000-0000-0000-0000-000000000000}"/>
          </ac:spMkLst>
        </pc:spChg>
        <pc:spChg chg="del">
          <ac:chgData name="yuanjia xu" userId="f0f921e2a9c47af2" providerId="LiveId" clId="{263AC85C-BB1A-4525-8621-3C52F8D66141}" dt="2019-06-26T11:54:27.043" v="2901" actId="478"/>
          <ac:spMkLst>
            <pc:docMk/>
            <pc:sldMk cId="2831969245" sldId="2509"/>
            <ac:spMk id="62" creationId="{00000000-0000-0000-0000-000000000000}"/>
          </ac:spMkLst>
        </pc:spChg>
        <pc:spChg chg="del">
          <ac:chgData name="yuanjia xu" userId="f0f921e2a9c47af2" providerId="LiveId" clId="{263AC85C-BB1A-4525-8621-3C52F8D66141}" dt="2019-06-26T11:54:25.610" v="2900" actId="478"/>
          <ac:spMkLst>
            <pc:docMk/>
            <pc:sldMk cId="2831969245" sldId="2509"/>
            <ac:spMk id="63" creationId="{00000000-0000-0000-0000-000000000000}"/>
          </ac:spMkLst>
        </pc:spChg>
        <pc:spChg chg="del">
          <ac:chgData name="yuanjia xu" userId="f0f921e2a9c47af2" providerId="LiveId" clId="{263AC85C-BB1A-4525-8621-3C52F8D66141}" dt="2019-06-26T11:54:23.919" v="2899" actId="478"/>
          <ac:spMkLst>
            <pc:docMk/>
            <pc:sldMk cId="2831969245" sldId="2509"/>
            <ac:spMk id="64" creationId="{00000000-0000-0000-0000-000000000000}"/>
          </ac:spMkLst>
        </pc:spChg>
        <pc:spChg chg="del">
          <ac:chgData name="yuanjia xu" userId="f0f921e2a9c47af2" providerId="LiveId" clId="{263AC85C-BB1A-4525-8621-3C52F8D66141}" dt="2019-06-26T11:54:16.627" v="2896" actId="478"/>
          <ac:spMkLst>
            <pc:docMk/>
            <pc:sldMk cId="2831969245" sldId="2509"/>
            <ac:spMk id="65" creationId="{00000000-0000-0000-0000-000000000000}"/>
          </ac:spMkLst>
        </pc:spChg>
        <pc:spChg chg="mod">
          <ac:chgData name="yuanjia xu" userId="f0f921e2a9c47af2" providerId="LiveId" clId="{263AC85C-BB1A-4525-8621-3C52F8D66141}" dt="2019-06-26T09:34:10.457" v="1270"/>
          <ac:spMkLst>
            <pc:docMk/>
            <pc:sldMk cId="2831969245" sldId="2509"/>
            <ac:spMk id="66" creationId="{2CA1E02F-BCBA-4962-BC41-5837FDFBCD38}"/>
          </ac:spMkLst>
        </pc:spChg>
        <pc:spChg chg="mod">
          <ac:chgData name="yuanjia xu" userId="f0f921e2a9c47af2" providerId="LiveId" clId="{263AC85C-BB1A-4525-8621-3C52F8D66141}" dt="2019-06-26T10:16:39.566" v="1319" actId="20577"/>
          <ac:spMkLst>
            <pc:docMk/>
            <pc:sldMk cId="2831969245" sldId="2509"/>
            <ac:spMk id="67" creationId="{2CA1E02F-BCBA-4962-BC41-5837FDFBCD38}"/>
          </ac:spMkLst>
        </pc:spChg>
        <pc:spChg chg="mod">
          <ac:chgData name="yuanjia xu" userId="f0f921e2a9c47af2" providerId="LiveId" clId="{263AC85C-BB1A-4525-8621-3C52F8D66141}" dt="2019-06-26T10:18:09.557" v="1371"/>
          <ac:spMkLst>
            <pc:docMk/>
            <pc:sldMk cId="2831969245" sldId="2509"/>
            <ac:spMk id="68" creationId="{2CA1E02F-BCBA-4962-BC41-5837FDFBCD38}"/>
          </ac:spMkLst>
        </pc:spChg>
        <pc:grpChg chg="del">
          <ac:chgData name="yuanjia xu" userId="f0f921e2a9c47af2" providerId="LiveId" clId="{263AC85C-BB1A-4525-8621-3C52F8D66141}" dt="2019-06-26T11:54:20.348" v="2897" actId="478"/>
          <ac:grpSpMkLst>
            <pc:docMk/>
            <pc:sldMk cId="2831969245" sldId="2509"/>
            <ac:grpSpMk id="10" creationId="{00000000-0000-0000-0000-000000000000}"/>
          </ac:grpSpMkLst>
        </pc:grpChg>
        <pc:graphicFrameChg chg="del">
          <ac:chgData name="yuanjia xu" userId="f0f921e2a9c47af2" providerId="LiveId" clId="{263AC85C-BB1A-4525-8621-3C52F8D66141}" dt="2019-06-26T11:54:22.547" v="2898" actId="478"/>
          <ac:graphicFrameMkLst>
            <pc:docMk/>
            <pc:sldMk cId="2831969245" sldId="2509"/>
            <ac:graphicFrameMk id="60" creationId="{00000000-0000-0000-0000-000000000000}"/>
          </ac:graphicFrameMkLst>
        </pc:graphicFrameChg>
        <pc:cxnChg chg="mod">
          <ac:chgData name="yuanjia xu" userId="f0f921e2a9c47af2" providerId="LiveId" clId="{263AC85C-BB1A-4525-8621-3C52F8D66141}" dt="2019-06-26T11:54:20.348" v="2897" actId="478"/>
          <ac:cxnSpMkLst>
            <pc:docMk/>
            <pc:sldMk cId="2831969245" sldId="2509"/>
            <ac:cxnSpMk id="18"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3"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4"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6"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7"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8"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9"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0"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2"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3"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4"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5"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9"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1"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2"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3"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4"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5"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6"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7" creationId="{00000000-0000-0000-0000-000000000000}"/>
          </ac:cxnSpMkLst>
        </pc:cxnChg>
      </pc:sldChg>
      <pc:sldChg chg="modSp">
        <pc:chgData name="yuanjia xu" userId="f0f921e2a9c47af2" providerId="LiveId" clId="{263AC85C-BB1A-4525-8621-3C52F8D66141}" dt="2019-06-26T10:41:45.674" v="1669" actId="20577"/>
        <pc:sldMkLst>
          <pc:docMk/>
          <pc:sldMk cId="749198458" sldId="2510"/>
        </pc:sldMkLst>
        <pc:spChg chg="mod">
          <ac:chgData name="yuanjia xu" userId="f0f921e2a9c47af2" providerId="LiveId" clId="{263AC85C-BB1A-4525-8621-3C52F8D66141}" dt="2019-06-26T10:41:45.674" v="1669" actId="20577"/>
          <ac:spMkLst>
            <pc:docMk/>
            <pc:sldMk cId="749198458" sldId="2510"/>
            <ac:spMk id="11" creationId="{00000000-0000-0000-0000-000000000000}"/>
          </ac:spMkLst>
        </pc:spChg>
        <pc:spChg chg="mod">
          <ac:chgData name="yuanjia xu" userId="f0f921e2a9c47af2" providerId="LiveId" clId="{263AC85C-BB1A-4525-8621-3C52F8D66141}" dt="2019-06-26T10:41:42.487" v="1668" actId="20577"/>
          <ac:spMkLst>
            <pc:docMk/>
            <pc:sldMk cId="749198458" sldId="2510"/>
            <ac:spMk id="16" creationId="{963EC0C0-3522-479C-8F62-4953FE699730}"/>
          </ac:spMkLst>
        </pc:spChg>
      </pc:sldChg>
      <pc:sldChg chg="modSp modNotesTx">
        <pc:chgData name="yuanjia xu" userId="f0f921e2a9c47af2" providerId="LiveId" clId="{263AC85C-BB1A-4525-8621-3C52F8D66141}" dt="2019-06-26T10:42:28.846" v="1688"/>
        <pc:sldMkLst>
          <pc:docMk/>
          <pc:sldMk cId="2819722964" sldId="2511"/>
        </pc:sldMkLst>
        <pc:spChg chg="mod">
          <ac:chgData name="yuanjia xu" userId="f0f921e2a9c47af2" providerId="LiveId" clId="{263AC85C-BB1A-4525-8621-3C52F8D66141}" dt="2019-06-26T10:42:02.202" v="1677" actId="20577"/>
          <ac:spMkLst>
            <pc:docMk/>
            <pc:sldMk cId="2819722964" sldId="2511"/>
            <ac:spMk id="11" creationId="{00000000-0000-0000-0000-000000000000}"/>
          </ac:spMkLst>
        </pc:spChg>
        <pc:spChg chg="mod">
          <ac:chgData name="yuanjia xu" userId="f0f921e2a9c47af2" providerId="LiveId" clId="{263AC85C-BB1A-4525-8621-3C52F8D66141}" dt="2019-06-26T10:41:51.965" v="1670" actId="20577"/>
          <ac:spMkLst>
            <pc:docMk/>
            <pc:sldMk cId="2819722964" sldId="2511"/>
            <ac:spMk id="16" creationId="{963EC0C0-3522-479C-8F62-4953FE699730}"/>
          </ac:spMkLst>
        </pc:spChg>
        <pc:spChg chg="mod">
          <ac:chgData name="yuanjia xu" userId="f0f921e2a9c47af2" providerId="LiveId" clId="{263AC85C-BB1A-4525-8621-3C52F8D66141}" dt="2019-06-26T10:42:28.846" v="1688"/>
          <ac:spMkLst>
            <pc:docMk/>
            <pc:sldMk cId="2819722964" sldId="2511"/>
            <ac:spMk id="83" creationId="{2CA1E02F-BCBA-4962-BC41-5837FDFBCD38}"/>
          </ac:spMkLst>
        </pc:spChg>
      </pc:sldChg>
      <pc:sldChg chg="modSp">
        <pc:chgData name="yuanjia xu" userId="f0f921e2a9c47af2" providerId="LiveId" clId="{263AC85C-BB1A-4525-8621-3C52F8D66141}" dt="2019-06-26T11:58:04.726" v="2923" actId="20577"/>
        <pc:sldMkLst>
          <pc:docMk/>
          <pc:sldMk cId="335858651" sldId="2512"/>
        </pc:sldMkLst>
        <pc:spChg chg="mod">
          <ac:chgData name="yuanjia xu" userId="f0f921e2a9c47af2" providerId="LiveId" clId="{263AC85C-BB1A-4525-8621-3C52F8D66141}" dt="2019-06-26T11:58:04.726" v="2923" actId="20577"/>
          <ac:spMkLst>
            <pc:docMk/>
            <pc:sldMk cId="335858651" sldId="2512"/>
            <ac:spMk id="16" creationId="{963EC0C0-3522-479C-8F62-4953FE699730}"/>
          </ac:spMkLst>
        </pc:spChg>
        <pc:spChg chg="mod">
          <ac:chgData name="yuanjia xu" userId="f0f921e2a9c47af2" providerId="LiveId" clId="{263AC85C-BB1A-4525-8621-3C52F8D66141}" dt="2019-06-26T10:46:48.455" v="1798"/>
          <ac:spMkLst>
            <pc:docMk/>
            <pc:sldMk cId="335858651" sldId="2512"/>
            <ac:spMk id="85" creationId="{963EC0C0-3522-479C-8F62-4953FE699730}"/>
          </ac:spMkLst>
        </pc:spChg>
      </pc:sldChg>
      <pc:sldChg chg="modSp modNotesTx">
        <pc:chgData name="yuanjia xu" userId="f0f921e2a9c47af2" providerId="LiveId" clId="{263AC85C-BB1A-4525-8621-3C52F8D66141}" dt="2019-06-26T12:04:28.067" v="2944" actId="14100"/>
        <pc:sldMkLst>
          <pc:docMk/>
          <pc:sldMk cId="1963265460" sldId="2513"/>
        </pc:sldMkLst>
        <pc:spChg chg="mod">
          <ac:chgData name="yuanjia xu" userId="f0f921e2a9c47af2" providerId="LiveId" clId="{263AC85C-BB1A-4525-8621-3C52F8D66141}" dt="2019-06-26T12:04:28.067" v="2944" actId="14100"/>
          <ac:spMkLst>
            <pc:docMk/>
            <pc:sldMk cId="1963265460" sldId="2513"/>
            <ac:spMk id="8" creationId="{963EC0C0-3522-479C-8F62-4953FE699730}"/>
          </ac:spMkLst>
        </pc:spChg>
      </pc:sldChg>
      <pc:sldChg chg="modSp">
        <pc:chgData name="yuanjia xu" userId="f0f921e2a9c47af2" providerId="LiveId" clId="{263AC85C-BB1A-4525-8621-3C52F8D66141}" dt="2019-06-26T10:42:40.535" v="1690" actId="20577"/>
        <pc:sldMkLst>
          <pc:docMk/>
          <pc:sldMk cId="188197735" sldId="2514"/>
        </pc:sldMkLst>
        <pc:spChg chg="mod">
          <ac:chgData name="yuanjia xu" userId="f0f921e2a9c47af2" providerId="LiveId" clId="{263AC85C-BB1A-4525-8621-3C52F8D66141}" dt="2019-06-26T10:42:38.123" v="1689" actId="20577"/>
          <ac:spMkLst>
            <pc:docMk/>
            <pc:sldMk cId="188197735" sldId="2514"/>
            <ac:spMk id="8" creationId="{963EC0C0-3522-479C-8F62-4953FE699730}"/>
          </ac:spMkLst>
        </pc:spChg>
        <pc:spChg chg="mod">
          <ac:chgData name="yuanjia xu" userId="f0f921e2a9c47af2" providerId="LiveId" clId="{263AC85C-BB1A-4525-8621-3C52F8D66141}" dt="2019-06-26T10:42:40.535" v="1690" actId="20577"/>
          <ac:spMkLst>
            <pc:docMk/>
            <pc:sldMk cId="188197735" sldId="2514"/>
            <ac:spMk id="77" creationId="{00000000-0000-0000-0000-000000000000}"/>
          </ac:spMkLst>
        </pc:spChg>
      </pc:sldChg>
      <pc:sldChg chg="modSp">
        <pc:chgData name="yuanjia xu" userId="f0f921e2a9c47af2" providerId="LiveId" clId="{263AC85C-BB1A-4525-8621-3C52F8D66141}" dt="2019-06-26T11:29:41.182" v="2739" actId="20577"/>
        <pc:sldMkLst>
          <pc:docMk/>
          <pc:sldMk cId="3671709575" sldId="2515"/>
        </pc:sldMkLst>
        <pc:spChg chg="mod">
          <ac:chgData name="yuanjia xu" userId="f0f921e2a9c47af2" providerId="LiveId" clId="{263AC85C-BB1A-4525-8621-3C52F8D66141}" dt="2019-06-26T11:29:41.182" v="2739" actId="20577"/>
          <ac:spMkLst>
            <pc:docMk/>
            <pc:sldMk cId="3671709575" sldId="2515"/>
            <ac:spMk id="11" creationId="{963EC0C0-3522-479C-8F62-4953FE699730}"/>
          </ac:spMkLst>
        </pc:spChg>
      </pc:sldChg>
      <pc:sldChg chg="modSp">
        <pc:chgData name="yuanjia xu" userId="f0f921e2a9c47af2" providerId="LiveId" clId="{263AC85C-BB1A-4525-8621-3C52F8D66141}" dt="2019-06-26T10:58:27.814" v="2047" actId="207"/>
        <pc:sldMkLst>
          <pc:docMk/>
          <pc:sldMk cId="2552931067" sldId="2516"/>
        </pc:sldMkLst>
        <pc:spChg chg="mod">
          <ac:chgData name="yuanjia xu" userId="f0f921e2a9c47af2" providerId="LiveId" clId="{263AC85C-BB1A-4525-8621-3C52F8D66141}" dt="2019-06-26T10:58:27.814" v="2047" actId="207"/>
          <ac:spMkLst>
            <pc:docMk/>
            <pc:sldMk cId="2552931067" sldId="2516"/>
            <ac:spMk id="6" creationId="{2CA1E02F-BCBA-4962-BC41-5837FDFBCD38}"/>
          </ac:spMkLst>
        </pc:spChg>
        <pc:spChg chg="mod">
          <ac:chgData name="yuanjia xu" userId="f0f921e2a9c47af2" providerId="LiveId" clId="{263AC85C-BB1A-4525-8621-3C52F8D66141}" dt="2019-06-26T10:53:48.643" v="1912"/>
          <ac:spMkLst>
            <pc:docMk/>
            <pc:sldMk cId="2552931067" sldId="2516"/>
            <ac:spMk id="8" creationId="{963EC0C0-3522-479C-8F62-4953FE699730}"/>
          </ac:spMkLst>
        </pc:spChg>
        <pc:spChg chg="mod">
          <ac:chgData name="yuanjia xu" userId="f0f921e2a9c47af2" providerId="LiveId" clId="{263AC85C-BB1A-4525-8621-3C52F8D66141}" dt="2019-06-26T10:51:54.668" v="1855" actId="1076"/>
          <ac:spMkLst>
            <pc:docMk/>
            <pc:sldMk cId="2552931067" sldId="2516"/>
            <ac:spMk id="36" creationId="{00000000-0000-0000-0000-000000000000}"/>
          </ac:spMkLst>
        </pc:spChg>
        <pc:spChg chg="mod">
          <ac:chgData name="yuanjia xu" userId="f0f921e2a9c47af2" providerId="LiveId" clId="{263AC85C-BB1A-4525-8621-3C52F8D66141}" dt="2019-06-26T10:57:33.878" v="2006" actId="20577"/>
          <ac:spMkLst>
            <pc:docMk/>
            <pc:sldMk cId="2552931067" sldId="2516"/>
            <ac:spMk id="37" creationId="{963EC0C0-3522-479C-8F62-4953FE699730}"/>
          </ac:spMkLst>
        </pc:spChg>
        <pc:spChg chg="mod">
          <ac:chgData name="yuanjia xu" userId="f0f921e2a9c47af2" providerId="LiveId" clId="{263AC85C-BB1A-4525-8621-3C52F8D66141}" dt="2019-06-26T10:50:24.033" v="1831" actId="20577"/>
          <ac:spMkLst>
            <pc:docMk/>
            <pc:sldMk cId="2552931067" sldId="2516"/>
            <ac:spMk id="123" creationId="{00000000-0000-0000-0000-000000000000}"/>
          </ac:spMkLst>
        </pc:spChg>
        <pc:picChg chg="mod">
          <ac:chgData name="yuanjia xu" userId="f0f921e2a9c47af2" providerId="LiveId" clId="{263AC85C-BB1A-4525-8621-3C52F8D66141}" dt="2019-06-26T10:51:54.668" v="1855" actId="1076"/>
          <ac:picMkLst>
            <pc:docMk/>
            <pc:sldMk cId="2552931067" sldId="2516"/>
            <ac:picMk id="5" creationId="{00000000-0000-0000-0000-000000000000}"/>
          </ac:picMkLst>
        </pc:picChg>
      </pc:sldChg>
      <pc:sldChg chg="modSp ord">
        <pc:chgData name="yuanjia xu" userId="f0f921e2a9c47af2" providerId="LiveId" clId="{263AC85C-BB1A-4525-8621-3C52F8D66141}" dt="2019-06-26T11:46:17.650" v="2872"/>
        <pc:sldMkLst>
          <pc:docMk/>
          <pc:sldMk cId="82216489" sldId="2523"/>
        </pc:sldMkLst>
        <pc:spChg chg="mod">
          <ac:chgData name="yuanjia xu" userId="f0f921e2a9c47af2" providerId="LiveId" clId="{263AC85C-BB1A-4525-8621-3C52F8D66141}" dt="2019-06-26T10:18:35.038" v="1376"/>
          <ac:spMkLst>
            <pc:docMk/>
            <pc:sldMk cId="82216489" sldId="2523"/>
            <ac:spMk id="5" creationId="{00000000-0000-0000-0000-000000000000}"/>
          </ac:spMkLst>
        </pc:spChg>
        <pc:spChg chg="mod">
          <ac:chgData name="yuanjia xu" userId="f0f921e2a9c47af2" providerId="LiveId" clId="{263AC85C-BB1A-4525-8621-3C52F8D66141}" dt="2019-06-26T09:16:53.584" v="1054" actId="14100"/>
          <ac:spMkLst>
            <pc:docMk/>
            <pc:sldMk cId="82216489" sldId="2523"/>
            <ac:spMk id="6" creationId="{00000000-0000-0000-0000-000000000000}"/>
          </ac:spMkLst>
        </pc:spChg>
        <pc:spChg chg="mod">
          <ac:chgData name="yuanjia xu" userId="f0f921e2a9c47af2" providerId="LiveId" clId="{263AC85C-BB1A-4525-8621-3C52F8D66141}" dt="2019-06-26T11:46:17.650" v="2872"/>
          <ac:spMkLst>
            <pc:docMk/>
            <pc:sldMk cId="82216489" sldId="2523"/>
            <ac:spMk id="8" creationId="{CFEAD7AC-A9F8-46A3-9ECF-698C214D82A8}"/>
          </ac:spMkLst>
        </pc:spChg>
        <pc:spChg chg="mod">
          <ac:chgData name="yuanjia xu" userId="f0f921e2a9c47af2" providerId="LiveId" clId="{263AC85C-BB1A-4525-8621-3C52F8D66141}" dt="2019-06-26T10:10:29.077" v="1282" actId="20577"/>
          <ac:spMkLst>
            <pc:docMk/>
            <pc:sldMk cId="82216489" sldId="2523"/>
            <ac:spMk id="9" creationId="{00000000-0000-0000-0000-000000000000}"/>
          </ac:spMkLst>
        </pc:spChg>
        <pc:spChg chg="mod">
          <ac:chgData name="yuanjia xu" userId="f0f921e2a9c47af2" providerId="LiveId" clId="{263AC85C-BB1A-4525-8621-3C52F8D66141}" dt="2019-06-26T11:45:47.875" v="2855" actId="1076"/>
          <ac:spMkLst>
            <pc:docMk/>
            <pc:sldMk cId="82216489" sldId="2523"/>
            <ac:spMk id="11" creationId="{CFEAD7AC-A9F8-46A3-9ECF-698C214D82A8}"/>
          </ac:spMkLst>
        </pc:spChg>
        <pc:spChg chg="mod">
          <ac:chgData name="yuanjia xu" userId="f0f921e2a9c47af2" providerId="LiveId" clId="{263AC85C-BB1A-4525-8621-3C52F8D66141}" dt="2019-06-26T11:44:43.651" v="2820" actId="1076"/>
          <ac:spMkLst>
            <pc:docMk/>
            <pc:sldMk cId="82216489" sldId="2523"/>
            <ac:spMk id="12" creationId="{CFEAD7AC-A9F8-46A3-9ECF-698C214D82A8}"/>
          </ac:spMkLst>
        </pc:spChg>
      </pc:sldChg>
      <pc:sldChg chg="modSp">
        <pc:chgData name="yuanjia xu" userId="f0f921e2a9c47af2" providerId="LiveId" clId="{263AC85C-BB1A-4525-8621-3C52F8D66141}" dt="2019-06-26T10:19:43.280" v="1394" actId="20577"/>
        <pc:sldMkLst>
          <pc:docMk/>
          <pc:sldMk cId="3549234549" sldId="2524"/>
        </pc:sldMkLst>
        <pc:spChg chg="mod">
          <ac:chgData name="yuanjia xu" userId="f0f921e2a9c47af2" providerId="LiveId" clId="{263AC85C-BB1A-4525-8621-3C52F8D66141}" dt="2019-06-26T10:19:38.132" v="1390" actId="20577"/>
          <ac:spMkLst>
            <pc:docMk/>
            <pc:sldMk cId="3549234549" sldId="2524"/>
            <ac:spMk id="11" creationId="{00000000-0000-0000-0000-000000000000}"/>
          </ac:spMkLst>
        </pc:spChg>
        <pc:spChg chg="mod">
          <ac:chgData name="yuanjia xu" userId="f0f921e2a9c47af2" providerId="LiveId" clId="{263AC85C-BB1A-4525-8621-3C52F8D66141}" dt="2019-06-26T10:19:40.809" v="1391" actId="20577"/>
          <ac:spMkLst>
            <pc:docMk/>
            <pc:sldMk cId="3549234549" sldId="2524"/>
            <ac:spMk id="67" creationId="{963EC0C0-3522-479C-8F62-4953FE699730}"/>
          </ac:spMkLst>
        </pc:spChg>
        <pc:spChg chg="mod">
          <ac:chgData name="yuanjia xu" userId="f0f921e2a9c47af2" providerId="LiveId" clId="{263AC85C-BB1A-4525-8621-3C52F8D66141}" dt="2019-06-26T10:19:43.280" v="1394" actId="20577"/>
          <ac:spMkLst>
            <pc:docMk/>
            <pc:sldMk cId="3549234549" sldId="2524"/>
            <ac:spMk id="69" creationId="{CFEAD7AC-A9F8-46A3-9ECF-698C214D82A8}"/>
          </ac:spMkLst>
        </pc:spChg>
      </pc:sldChg>
      <pc:sldChg chg="modSp">
        <pc:chgData name="yuanjia xu" userId="f0f921e2a9c47af2" providerId="LiveId" clId="{263AC85C-BB1A-4525-8621-3C52F8D66141}" dt="2019-06-26T10:50:15.930" v="1825" actId="20577"/>
        <pc:sldMkLst>
          <pc:docMk/>
          <pc:sldMk cId="1942046301" sldId="2525"/>
        </pc:sldMkLst>
        <pc:spChg chg="mod">
          <ac:chgData name="yuanjia xu" userId="f0f921e2a9c47af2" providerId="LiveId" clId="{263AC85C-BB1A-4525-8621-3C52F8D66141}" dt="2019-06-26T10:50:15.930" v="1825" actId="20577"/>
          <ac:spMkLst>
            <pc:docMk/>
            <pc:sldMk cId="1942046301" sldId="2525"/>
            <ac:spMk id="11" creationId="{00000000-0000-0000-0000-000000000000}"/>
          </ac:spMkLst>
        </pc:spChg>
        <pc:spChg chg="mod">
          <ac:chgData name="yuanjia xu" userId="f0f921e2a9c47af2" providerId="LiveId" clId="{263AC85C-BB1A-4525-8621-3C52F8D66141}" dt="2019-06-26T10:50:11.470" v="1822" actId="20577"/>
          <ac:spMkLst>
            <pc:docMk/>
            <pc:sldMk cId="1942046301" sldId="2525"/>
            <ac:spMk id="12" creationId="{963EC0C0-3522-479C-8F62-4953FE699730}"/>
          </ac:spMkLst>
        </pc:spChg>
      </pc:sldChg>
      <pc:sldChg chg="modSp modNotesTx">
        <pc:chgData name="yuanjia xu" userId="f0f921e2a9c47af2" providerId="LiveId" clId="{263AC85C-BB1A-4525-8621-3C52F8D66141}" dt="2019-06-26T12:17:39.723" v="2971" actId="1076"/>
        <pc:sldMkLst>
          <pc:docMk/>
          <pc:sldMk cId="422955311" sldId="2530"/>
        </pc:sldMkLst>
        <pc:spChg chg="mod">
          <ac:chgData name="yuanjia xu" userId="f0f921e2a9c47af2" providerId="LiveId" clId="{263AC85C-BB1A-4525-8621-3C52F8D66141}" dt="2019-06-26T09:02:32.141" v="933"/>
          <ac:spMkLst>
            <pc:docMk/>
            <pc:sldMk cId="422955311" sldId="2530"/>
            <ac:spMk id="5" creationId="{00000000-0000-0000-0000-000000000000}"/>
          </ac:spMkLst>
        </pc:spChg>
        <pc:spChg chg="mod">
          <ac:chgData name="yuanjia xu" userId="f0f921e2a9c47af2" providerId="LiveId" clId="{263AC85C-BB1A-4525-8621-3C52F8D66141}" dt="2019-06-26T09:03:19.371" v="943"/>
          <ac:spMkLst>
            <pc:docMk/>
            <pc:sldMk cId="422955311" sldId="2530"/>
            <ac:spMk id="13" creationId="{00000000-0000-0000-0000-000000000000}"/>
          </ac:spMkLst>
        </pc:spChg>
        <pc:spChg chg="mod">
          <ac:chgData name="yuanjia xu" userId="f0f921e2a9c47af2" providerId="LiveId" clId="{263AC85C-BB1A-4525-8621-3C52F8D66141}" dt="2019-06-26T11:48:37.880" v="2879"/>
          <ac:spMkLst>
            <pc:docMk/>
            <pc:sldMk cId="422955311" sldId="2530"/>
            <ac:spMk id="16" creationId="{00000000-0000-0000-0000-000000000000}"/>
          </ac:spMkLst>
        </pc:spChg>
        <pc:spChg chg="mod">
          <ac:chgData name="yuanjia xu" userId="f0f921e2a9c47af2" providerId="LiveId" clId="{263AC85C-BB1A-4525-8621-3C52F8D66141}" dt="2019-06-26T09:15:19.857" v="1014"/>
          <ac:spMkLst>
            <pc:docMk/>
            <pc:sldMk cId="422955311" sldId="2530"/>
            <ac:spMk id="56" creationId="{2CA1E02F-BCBA-4962-BC41-5837FDFBCD38}"/>
          </ac:spMkLst>
        </pc:spChg>
        <pc:spChg chg="mod">
          <ac:chgData name="yuanjia xu" userId="f0f921e2a9c47af2" providerId="LiveId" clId="{263AC85C-BB1A-4525-8621-3C52F8D66141}" dt="2019-06-26T09:04:21.043" v="954" actId="207"/>
          <ac:spMkLst>
            <pc:docMk/>
            <pc:sldMk cId="422955311" sldId="2530"/>
            <ac:spMk id="127" creationId="{CFEAD7AC-A9F8-46A3-9ECF-698C214D82A8}"/>
          </ac:spMkLst>
        </pc:spChg>
        <pc:picChg chg="mod">
          <ac:chgData name="yuanjia xu" userId="f0f921e2a9c47af2" providerId="LiveId" clId="{263AC85C-BB1A-4525-8621-3C52F8D66141}" dt="2019-06-26T12:17:39.723" v="2971" actId="1076"/>
          <ac:picMkLst>
            <pc:docMk/>
            <pc:sldMk cId="422955311" sldId="2530"/>
            <ac:picMk id="17" creationId="{00000000-0000-0000-0000-000000000000}"/>
          </ac:picMkLst>
        </pc:picChg>
      </pc:sldChg>
      <pc:sldChg chg="addSp delSp modSp">
        <pc:chgData name="yuanjia xu" userId="f0f921e2a9c47af2" providerId="LiveId" clId="{263AC85C-BB1A-4525-8621-3C52F8D66141}" dt="2019-06-26T08:33:45.511" v="689" actId="1076"/>
        <pc:sldMkLst>
          <pc:docMk/>
          <pc:sldMk cId="1724419809" sldId="2531"/>
        </pc:sldMkLst>
        <pc:spChg chg="del">
          <ac:chgData name="yuanjia xu" userId="f0f921e2a9c47af2" providerId="LiveId" clId="{263AC85C-BB1A-4525-8621-3C52F8D66141}" dt="2019-06-26T08:33:38.119" v="687" actId="478"/>
          <ac:spMkLst>
            <pc:docMk/>
            <pc:sldMk cId="1724419809" sldId="2531"/>
            <ac:spMk id="12" creationId="{00000000-0000-0000-0000-000000000000}"/>
          </ac:spMkLst>
        </pc:spChg>
        <pc:spChg chg="mod">
          <ac:chgData name="yuanjia xu" userId="f0f921e2a9c47af2" providerId="LiveId" clId="{263AC85C-BB1A-4525-8621-3C52F8D66141}" dt="2019-06-26T07:46:17.643" v="278" actId="20577"/>
          <ac:spMkLst>
            <pc:docMk/>
            <pc:sldMk cId="1724419809" sldId="2531"/>
            <ac:spMk id="28" creationId="{00000000-0000-0000-0000-000000000000}"/>
          </ac:spMkLst>
        </pc:spChg>
        <pc:spChg chg="add mod">
          <ac:chgData name="yuanjia xu" userId="f0f921e2a9c47af2" providerId="LiveId" clId="{263AC85C-BB1A-4525-8621-3C52F8D66141}" dt="2019-06-26T08:33:45.511" v="689" actId="1076"/>
          <ac:spMkLst>
            <pc:docMk/>
            <pc:sldMk cId="1724419809" sldId="2531"/>
            <ac:spMk id="29" creationId="{72F58B2E-142B-4E22-8709-ED9E7A480FB6}"/>
          </ac:spMkLst>
        </pc:spChg>
        <pc:spChg chg="mod">
          <ac:chgData name="yuanjia xu" userId="f0f921e2a9c47af2" providerId="LiveId" clId="{263AC85C-BB1A-4525-8621-3C52F8D66141}" dt="2019-06-26T07:57:49.261" v="363" actId="108"/>
          <ac:spMkLst>
            <pc:docMk/>
            <pc:sldMk cId="1724419809" sldId="2531"/>
            <ac:spMk id="44" creationId="{9710EBE7-0F40-4A5B-90C2-F0D4B43A1619}"/>
          </ac:spMkLst>
        </pc:spChg>
      </pc:sldChg>
      <pc:sldChg chg="del">
        <pc:chgData name="yuanjia xu" userId="f0f921e2a9c47af2" providerId="LiveId" clId="{263AC85C-BB1A-4525-8621-3C52F8D66141}" dt="2019-06-26T05:15:49.770" v="102" actId="2696"/>
        <pc:sldMkLst>
          <pc:docMk/>
          <pc:sldMk cId="2635300321" sldId="2532"/>
        </pc:sldMkLst>
      </pc:sldChg>
      <pc:sldChg chg="addSp delSp modSp add ord">
        <pc:chgData name="yuanjia xu" userId="f0f921e2a9c47af2" providerId="LiveId" clId="{263AC85C-BB1A-4525-8621-3C52F8D66141}" dt="2019-06-26T12:13:40.166" v="2964" actId="1076"/>
        <pc:sldMkLst>
          <pc:docMk/>
          <pc:sldMk cId="2745418179" sldId="2532"/>
        </pc:sldMkLst>
        <pc:spChg chg="add del mod">
          <ac:chgData name="yuanjia xu" userId="f0f921e2a9c47af2" providerId="LiveId" clId="{263AC85C-BB1A-4525-8621-3C52F8D66141}" dt="2019-06-26T07:49:48.155" v="305" actId="478"/>
          <ac:spMkLst>
            <pc:docMk/>
            <pc:sldMk cId="2745418179" sldId="2532"/>
            <ac:spMk id="4" creationId="{C440675C-3D4C-4D76-BD13-DE2B8F107C8D}"/>
          </ac:spMkLst>
        </pc:spChg>
        <pc:spChg chg="add mod">
          <ac:chgData name="yuanjia xu" userId="f0f921e2a9c47af2" providerId="LiveId" clId="{263AC85C-BB1A-4525-8621-3C52F8D66141}" dt="2019-06-26T08:51:19.253" v="788" actId="1076"/>
          <ac:spMkLst>
            <pc:docMk/>
            <pc:sldMk cId="2745418179" sldId="2532"/>
            <ac:spMk id="11" creationId="{8A846228-A94A-4228-8ED4-8A814E5A9BDD}"/>
          </ac:spMkLst>
        </pc:spChg>
        <pc:spChg chg="del mod">
          <ac:chgData name="yuanjia xu" userId="f0f921e2a9c47af2" providerId="LiveId" clId="{263AC85C-BB1A-4525-8621-3C52F8D66141}" dt="2019-06-26T08:33:49.787" v="690" actId="478"/>
          <ac:spMkLst>
            <pc:docMk/>
            <pc:sldMk cId="2745418179" sldId="2532"/>
            <ac:spMk id="12" creationId="{00000000-0000-0000-0000-000000000000}"/>
          </ac:spMkLst>
        </pc:spChg>
        <pc:spChg chg="add mod">
          <ac:chgData name="yuanjia xu" userId="f0f921e2a9c47af2" providerId="LiveId" clId="{263AC85C-BB1A-4525-8621-3C52F8D66141}" dt="2019-06-26T08:51:19.253" v="788" actId="1076"/>
          <ac:spMkLst>
            <pc:docMk/>
            <pc:sldMk cId="2745418179" sldId="2532"/>
            <ac:spMk id="13" creationId="{99E86582-B573-49DD-8F59-0EE2CD302A73}"/>
          </ac:spMkLst>
        </pc:spChg>
        <pc:spChg chg="add del mod">
          <ac:chgData name="yuanjia xu" userId="f0f921e2a9c47af2" providerId="LiveId" clId="{263AC85C-BB1A-4525-8621-3C52F8D66141}" dt="2019-06-26T07:49:50.001" v="306" actId="478"/>
          <ac:spMkLst>
            <pc:docMk/>
            <pc:sldMk cId="2745418179" sldId="2532"/>
            <ac:spMk id="14" creationId="{D871232F-05AA-424D-A520-366D3A2342E9}"/>
          </ac:spMkLst>
        </pc:spChg>
        <pc:spChg chg="add mod">
          <ac:chgData name="yuanjia xu" userId="f0f921e2a9c47af2" providerId="LiveId" clId="{263AC85C-BB1A-4525-8621-3C52F8D66141}" dt="2019-06-26T12:12:37.127" v="2963" actId="14100"/>
          <ac:spMkLst>
            <pc:docMk/>
            <pc:sldMk cId="2745418179" sldId="2532"/>
            <ac:spMk id="15" creationId="{FAEFF539-F8D1-4C9C-A2EA-071EB8EF378E}"/>
          </ac:spMkLst>
        </pc:spChg>
        <pc:spChg chg="add mod">
          <ac:chgData name="yuanjia xu" userId="f0f921e2a9c47af2" providerId="LiveId" clId="{263AC85C-BB1A-4525-8621-3C52F8D66141}" dt="2019-06-26T08:51:19.253" v="788" actId="1076"/>
          <ac:spMkLst>
            <pc:docMk/>
            <pc:sldMk cId="2745418179" sldId="2532"/>
            <ac:spMk id="16" creationId="{39476325-4F75-45D0-85E0-D72F2AF6EB71}"/>
          </ac:spMkLst>
        </pc:spChg>
        <pc:spChg chg="add del mod">
          <ac:chgData name="yuanjia xu" userId="f0f921e2a9c47af2" providerId="LiveId" clId="{263AC85C-BB1A-4525-8621-3C52F8D66141}" dt="2019-06-26T08:50:49.031" v="785" actId="478"/>
          <ac:spMkLst>
            <pc:docMk/>
            <pc:sldMk cId="2745418179" sldId="2532"/>
            <ac:spMk id="17" creationId="{48D430E9-B09F-47E8-9C67-626B2CEF10E3}"/>
          </ac:spMkLst>
        </pc:spChg>
        <pc:spChg chg="add del">
          <ac:chgData name="yuanjia xu" userId="f0f921e2a9c47af2" providerId="LiveId" clId="{263AC85C-BB1A-4525-8621-3C52F8D66141}" dt="2019-06-26T07:53:37.810" v="315"/>
          <ac:spMkLst>
            <pc:docMk/>
            <pc:sldMk cId="2745418179" sldId="2532"/>
            <ac:spMk id="18" creationId="{9322E49D-BCBC-4D8A-94BA-8FB9B8C825F8}"/>
          </ac:spMkLst>
        </pc:spChg>
        <pc:spChg chg="add del mod">
          <ac:chgData name="yuanjia xu" userId="f0f921e2a9c47af2" providerId="LiveId" clId="{263AC85C-BB1A-4525-8621-3C52F8D66141}" dt="2019-06-26T07:58:28.620" v="381" actId="478"/>
          <ac:spMkLst>
            <pc:docMk/>
            <pc:sldMk cId="2745418179" sldId="2532"/>
            <ac:spMk id="19" creationId="{D2DA103A-1C12-41C2-B6B4-5A41F754F9A6}"/>
          </ac:spMkLst>
        </pc:spChg>
        <pc:spChg chg="add del mod">
          <ac:chgData name="yuanjia xu" userId="f0f921e2a9c47af2" providerId="LiveId" clId="{263AC85C-BB1A-4525-8621-3C52F8D66141}" dt="2019-06-26T07:55:57.564" v="348" actId="478"/>
          <ac:spMkLst>
            <pc:docMk/>
            <pc:sldMk cId="2745418179" sldId="2532"/>
            <ac:spMk id="20" creationId="{C2131EF4-1A0B-4C97-B754-FA847F3A1BB8}"/>
          </ac:spMkLst>
        </pc:spChg>
        <pc:spChg chg="add mod">
          <ac:chgData name="yuanjia xu" userId="f0f921e2a9c47af2" providerId="LiveId" clId="{263AC85C-BB1A-4525-8621-3C52F8D66141}" dt="2019-06-26T09:00:53.967" v="888"/>
          <ac:spMkLst>
            <pc:docMk/>
            <pc:sldMk cId="2745418179" sldId="2532"/>
            <ac:spMk id="21" creationId="{D05960FE-0785-4CE6-9330-E57DD754A61E}"/>
          </ac:spMkLst>
        </pc:spChg>
        <pc:spChg chg="add mod">
          <ac:chgData name="yuanjia xu" userId="f0f921e2a9c47af2" providerId="LiveId" clId="{263AC85C-BB1A-4525-8621-3C52F8D66141}" dt="2019-06-26T08:34:38.252" v="697" actId="1076"/>
          <ac:spMkLst>
            <pc:docMk/>
            <pc:sldMk cId="2745418179" sldId="2532"/>
            <ac:spMk id="22" creationId="{85AABF99-FF61-44FA-B8D2-3E61B3C476F9}"/>
          </ac:spMkLst>
        </pc:spChg>
        <pc:spChg chg="add mod">
          <ac:chgData name="yuanjia xu" userId="f0f921e2a9c47af2" providerId="LiveId" clId="{263AC85C-BB1A-4525-8621-3C52F8D66141}" dt="2019-06-26T08:52:33.382" v="818" actId="1076"/>
          <ac:spMkLst>
            <pc:docMk/>
            <pc:sldMk cId="2745418179" sldId="2532"/>
            <ac:spMk id="25" creationId="{F5A190A8-A440-4866-8580-157D86AA2277}"/>
          </ac:spMkLst>
        </pc:spChg>
        <pc:spChg chg="mod">
          <ac:chgData name="yuanjia xu" userId="f0f921e2a9c47af2" providerId="LiveId" clId="{263AC85C-BB1A-4525-8621-3C52F8D66141}" dt="2019-06-26T08:43:04.624" v="749"/>
          <ac:spMkLst>
            <pc:docMk/>
            <pc:sldMk cId="2745418179" sldId="2532"/>
            <ac:spMk id="28" creationId="{00000000-0000-0000-0000-000000000000}"/>
          </ac:spMkLst>
        </pc:spChg>
        <pc:spChg chg="add mod">
          <ac:chgData name="yuanjia xu" userId="f0f921e2a9c47af2" providerId="LiveId" clId="{263AC85C-BB1A-4525-8621-3C52F8D66141}" dt="2019-06-26T08:52:46.352" v="833" actId="1036"/>
          <ac:spMkLst>
            <pc:docMk/>
            <pc:sldMk cId="2745418179" sldId="2532"/>
            <ac:spMk id="29" creationId="{6881426F-8B31-4C3B-A100-40339882CE23}"/>
          </ac:spMkLst>
        </pc:spChg>
        <pc:spChg chg="add mod">
          <ac:chgData name="yuanjia xu" userId="f0f921e2a9c47af2" providerId="LiveId" clId="{263AC85C-BB1A-4525-8621-3C52F8D66141}" dt="2019-06-26T12:13:40.166" v="2964" actId="1076"/>
          <ac:spMkLst>
            <pc:docMk/>
            <pc:sldMk cId="2745418179" sldId="2532"/>
            <ac:spMk id="30" creationId="{6F6A3591-442D-4A68-A1F2-5F777ADFE299}"/>
          </ac:spMkLst>
        </pc:spChg>
        <pc:spChg chg="add mod">
          <ac:chgData name="yuanjia xu" userId="f0f921e2a9c47af2" providerId="LiveId" clId="{263AC85C-BB1A-4525-8621-3C52F8D66141}" dt="2019-06-26T08:53:16.505" v="842" actId="20577"/>
          <ac:spMkLst>
            <pc:docMk/>
            <pc:sldMk cId="2745418179" sldId="2532"/>
            <ac:spMk id="31" creationId="{BEB65425-334C-4BCF-9071-43DC5C499FAE}"/>
          </ac:spMkLst>
        </pc:spChg>
        <pc:spChg chg="mod">
          <ac:chgData name="yuanjia xu" userId="f0f921e2a9c47af2" providerId="LiveId" clId="{263AC85C-BB1A-4525-8621-3C52F8D66141}" dt="2019-06-26T12:09:29.004" v="2960"/>
          <ac:spMkLst>
            <pc:docMk/>
            <pc:sldMk cId="2745418179" sldId="2532"/>
            <ac:spMk id="44" creationId="{9710EBE7-0F40-4A5B-90C2-F0D4B43A1619}"/>
          </ac:spMkLst>
        </pc:spChg>
        <pc:picChg chg="mod">
          <ac:chgData name="yuanjia xu" userId="f0f921e2a9c47af2" providerId="LiveId" clId="{263AC85C-BB1A-4525-8621-3C52F8D66141}" dt="2019-06-26T07:21:42.439" v="122" actId="1076"/>
          <ac:picMkLst>
            <pc:docMk/>
            <pc:sldMk cId="2745418179" sldId="2532"/>
            <ac:picMk id="3" creationId="{00000000-0000-0000-0000-000000000000}"/>
          </ac:picMkLst>
        </pc:picChg>
        <pc:cxnChg chg="add mod">
          <ac:chgData name="yuanjia xu" userId="f0f921e2a9c47af2" providerId="LiveId" clId="{263AC85C-BB1A-4525-8621-3C52F8D66141}" dt="2019-06-26T08:51:54.196" v="800" actId="1036"/>
          <ac:cxnSpMkLst>
            <pc:docMk/>
            <pc:sldMk cId="2745418179" sldId="2532"/>
            <ac:cxnSpMk id="6" creationId="{B780F946-6F04-4CF7-ABE8-EC0C28649230}"/>
          </ac:cxnSpMkLst>
        </pc:cxnChg>
      </pc:sldChg>
      <pc:sldChg chg="addSp delSp modSp add">
        <pc:chgData name="yuanjia xu" userId="f0f921e2a9c47af2" providerId="LiveId" clId="{263AC85C-BB1A-4525-8621-3C52F8D66141}" dt="2019-06-26T08:36:01.251" v="715"/>
        <pc:sldMkLst>
          <pc:docMk/>
          <pc:sldMk cId="1909081594" sldId="2533"/>
        </pc:sldMkLst>
        <pc:spChg chg="mod">
          <ac:chgData name="yuanjia xu" userId="f0f921e2a9c47af2" providerId="LiveId" clId="{263AC85C-BB1A-4525-8621-3C52F8D66141}" dt="2019-06-26T08:24:14.092" v="414"/>
          <ac:spMkLst>
            <pc:docMk/>
            <pc:sldMk cId="1909081594" sldId="2533"/>
            <ac:spMk id="2" creationId="{00000000-0000-0000-0000-000000000000}"/>
          </ac:spMkLst>
        </pc:spChg>
        <pc:spChg chg="add del mod">
          <ac:chgData name="yuanjia xu" userId="f0f921e2a9c47af2" providerId="LiveId" clId="{263AC85C-BB1A-4525-8621-3C52F8D66141}" dt="2019-06-26T08:32:47.961" v="678" actId="20577"/>
          <ac:spMkLst>
            <pc:docMk/>
            <pc:sldMk cId="1909081594" sldId="2533"/>
            <ac:spMk id="57" creationId="{00000000-0000-0000-0000-000000000000}"/>
          </ac:spMkLst>
        </pc:spChg>
        <pc:spChg chg="add mod">
          <ac:chgData name="yuanjia xu" userId="f0f921e2a9c47af2" providerId="LiveId" clId="{263AC85C-BB1A-4525-8621-3C52F8D66141}" dt="2019-06-26T08:36:01.251" v="715"/>
          <ac:spMkLst>
            <pc:docMk/>
            <pc:sldMk cId="1909081594" sldId="2533"/>
            <ac:spMk id="68" creationId="{EF1CB961-F874-47CD-AB4A-222373E47A14}"/>
          </ac:spMkLst>
        </pc:spChg>
        <pc:spChg chg="del mod">
          <ac:chgData name="yuanjia xu" userId="f0f921e2a9c47af2" providerId="LiveId" clId="{263AC85C-BB1A-4525-8621-3C52F8D66141}" dt="2019-06-26T08:26:00.116" v="466" actId="478"/>
          <ac:spMkLst>
            <pc:docMk/>
            <pc:sldMk cId="1909081594" sldId="2533"/>
            <ac:spMk id="69" creationId="{CFEAD7AC-A9F8-46A3-9ECF-698C214D82A8}"/>
          </ac:spMkLst>
        </pc:spChg>
        <pc:spChg chg="add mod">
          <ac:chgData name="yuanjia xu" userId="f0f921e2a9c47af2" providerId="LiveId" clId="{263AC85C-BB1A-4525-8621-3C52F8D66141}" dt="2019-06-26T08:31:53.859" v="674" actId="1076"/>
          <ac:spMkLst>
            <pc:docMk/>
            <pc:sldMk cId="1909081594" sldId="2533"/>
            <ac:spMk id="70" creationId="{9258BE3F-63E0-4C14-A5AF-D2315272E7BC}"/>
          </ac:spMkLst>
        </pc:spChg>
        <pc:grpChg chg="add del mod">
          <ac:chgData name="yuanjia xu" userId="f0f921e2a9c47af2" providerId="LiveId" clId="{263AC85C-BB1A-4525-8621-3C52F8D66141}" dt="2019-06-26T08:24:53.913" v="420" actId="478"/>
          <ac:grpSpMkLst>
            <pc:docMk/>
            <pc:sldMk cId="1909081594" sldId="2533"/>
            <ac:grpSpMk id="3" creationId="{00000000-0000-0000-0000-000000000000}"/>
          </ac:grpSpMkLst>
        </pc:grpChg>
        <pc:cxnChg chg="mod">
          <ac:chgData name="yuanjia xu" userId="f0f921e2a9c47af2" providerId="LiveId" clId="{263AC85C-BB1A-4525-8621-3C52F8D66141}" dt="2019-06-26T08:24:53.913" v="420" actId="478"/>
          <ac:cxnSpMkLst>
            <pc:docMk/>
            <pc:sldMk cId="1909081594" sldId="2533"/>
            <ac:cxnSpMk id="18"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19"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20"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21"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40"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51"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52"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53"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54"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59"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60"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61"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63" creationId="{00000000-0000-0000-0000-000000000000}"/>
          </ac:cxnSpMkLst>
        </pc:cxnChg>
      </pc:sldChg>
      <pc:sldChg chg="delSp add del">
        <pc:chgData name="yuanjia xu" userId="f0f921e2a9c47af2" providerId="LiveId" clId="{263AC85C-BB1A-4525-8621-3C52F8D66141}" dt="2019-06-26T08:23:41.880" v="406" actId="2696"/>
        <pc:sldMkLst>
          <pc:docMk/>
          <pc:sldMk cId="4174879058" sldId="2533"/>
        </pc:sldMkLst>
        <pc:spChg chg="del">
          <ac:chgData name="yuanjia xu" userId="f0f921e2a9c47af2" providerId="LiveId" clId="{263AC85C-BB1A-4525-8621-3C52F8D66141}" dt="2019-06-26T08:08:30.735" v="385" actId="478"/>
          <ac:spMkLst>
            <pc:docMk/>
            <pc:sldMk cId="4174879058" sldId="2533"/>
            <ac:spMk id="12" creationId="{9710EBE7-0F40-4A5B-90C2-F0D4B43A1619}"/>
          </ac:spMkLst>
        </pc:spChg>
        <pc:spChg chg="del">
          <ac:chgData name="yuanjia xu" userId="f0f921e2a9c47af2" providerId="LiveId" clId="{263AC85C-BB1A-4525-8621-3C52F8D66141}" dt="2019-06-26T08:08:30.735" v="385" actId="478"/>
          <ac:spMkLst>
            <pc:docMk/>
            <pc:sldMk cId="4174879058" sldId="2533"/>
            <ac:spMk id="20" creationId="{00000000-0000-0000-0000-000000000000}"/>
          </ac:spMkLst>
        </pc:spChg>
        <pc:spChg chg="del">
          <ac:chgData name="yuanjia xu" userId="f0f921e2a9c47af2" providerId="LiveId" clId="{263AC85C-BB1A-4525-8621-3C52F8D66141}" dt="2019-06-26T08:08:30.735" v="385" actId="478"/>
          <ac:spMkLst>
            <pc:docMk/>
            <pc:sldMk cId="4174879058" sldId="2533"/>
            <ac:spMk id="32" creationId="{9710EBE7-0F40-4A5B-90C2-F0D4B43A1619}"/>
          </ac:spMkLst>
        </pc:spChg>
        <pc:grpChg chg="del">
          <ac:chgData name="yuanjia xu" userId="f0f921e2a9c47af2" providerId="LiveId" clId="{263AC85C-BB1A-4525-8621-3C52F8D66141}" dt="2019-06-26T08:08:30.735" v="385" actId="478"/>
          <ac:grpSpMkLst>
            <pc:docMk/>
            <pc:sldMk cId="4174879058" sldId="2533"/>
            <ac:grpSpMk id="7" creationId="{B1A35528-EF40-4A11-85DD-63E747676D34}"/>
          </ac:grpSpMkLst>
        </pc:grpChg>
        <pc:grpChg chg="del">
          <ac:chgData name="yuanjia xu" userId="f0f921e2a9c47af2" providerId="LiveId" clId="{263AC85C-BB1A-4525-8621-3C52F8D66141}" dt="2019-06-26T08:08:35.081" v="387" actId="478"/>
          <ac:grpSpMkLst>
            <pc:docMk/>
            <pc:sldMk cId="4174879058" sldId="2533"/>
            <ac:grpSpMk id="11" creationId="{00000000-0000-0000-0000-000000000000}"/>
          </ac:grpSpMkLst>
        </pc:grpChg>
        <pc:grpChg chg="del">
          <ac:chgData name="yuanjia xu" userId="f0f921e2a9c47af2" providerId="LiveId" clId="{263AC85C-BB1A-4525-8621-3C52F8D66141}" dt="2019-06-26T08:08:32.902" v="386" actId="478"/>
          <ac:grpSpMkLst>
            <pc:docMk/>
            <pc:sldMk cId="4174879058" sldId="2533"/>
            <ac:grpSpMk id="62" creationId="{00000000-0000-0000-0000-000000000000}"/>
          </ac:grpSpMkLst>
        </pc:grpChg>
      </pc:sldChg>
    </pc:docChg>
  </pc:docChgLst>
  <pc:docChgLst>
    <pc:chgData name="yuanjia xu" userId="f0f921e2a9c47af2" providerId="LiveId" clId="{D2D8D556-3070-4455-82F3-1E8F04AAB103}"/>
    <pc:docChg chg="custSel addSld delSld modSld sldOrd">
      <pc:chgData name="yuanjia xu" userId="f0f921e2a9c47af2" providerId="LiveId" clId="{D2D8D556-3070-4455-82F3-1E8F04AAB103}" dt="2019-06-17T01:50:20.413" v="96" actId="20577"/>
      <pc:docMkLst>
        <pc:docMk/>
      </pc:docMkLst>
      <pc:sldChg chg="modSp">
        <pc:chgData name="yuanjia xu" userId="f0f921e2a9c47af2" providerId="LiveId" clId="{D2D8D556-3070-4455-82F3-1E8F04AAB103}" dt="2019-06-17T01:50:20.413" v="96" actId="20577"/>
        <pc:sldMkLst>
          <pc:docMk/>
          <pc:sldMk cId="0" sldId="1577"/>
        </pc:sldMkLst>
        <pc:spChg chg="mod">
          <ac:chgData name="yuanjia xu" userId="f0f921e2a9c47af2" providerId="LiveId" clId="{D2D8D556-3070-4455-82F3-1E8F04AAB103}" dt="2019-06-17T01:50:20.413" v="96" actId="20577"/>
          <ac:spMkLst>
            <pc:docMk/>
            <pc:sldMk cId="0" sldId="1577"/>
            <ac:spMk id="6" creationId="{00000000-0000-0000-0000-000000000000}"/>
          </ac:spMkLst>
        </pc:spChg>
      </pc:sldChg>
      <pc:sldChg chg="modSp modNotesTx">
        <pc:chgData name="yuanjia xu" userId="f0f921e2a9c47af2" providerId="LiveId" clId="{D2D8D556-3070-4455-82F3-1E8F04AAB103}" dt="2019-06-13T02:38:50.396" v="94" actId="20577"/>
        <pc:sldMkLst>
          <pc:docMk/>
          <pc:sldMk cId="1348351507" sldId="2482"/>
        </pc:sldMkLst>
        <pc:spChg chg="mod">
          <ac:chgData name="yuanjia xu" userId="f0f921e2a9c47af2" providerId="LiveId" clId="{D2D8D556-3070-4455-82F3-1E8F04AAB103}" dt="2019-06-10T05:53:55.706" v="3" actId="207"/>
          <ac:spMkLst>
            <pc:docMk/>
            <pc:sldMk cId="1348351507" sldId="2482"/>
            <ac:spMk id="19" creationId="{9710EBE7-0F40-4A5B-90C2-F0D4B43A1619}"/>
          </ac:spMkLst>
        </pc:spChg>
      </pc:sldChg>
      <pc:sldChg chg="ord">
        <pc:chgData name="yuanjia xu" userId="f0f921e2a9c47af2" providerId="LiveId" clId="{D2D8D556-3070-4455-82F3-1E8F04AAB103}" dt="2019-06-10T06:58:51.970" v="27"/>
        <pc:sldMkLst>
          <pc:docMk/>
          <pc:sldMk cId="3691944724" sldId="2494"/>
        </pc:sldMkLst>
      </pc:sldChg>
    </pc:docChg>
  </pc:docChgLst>
  <pc:docChgLst>
    <pc:chgData name="yuanjia xu" userId="f0f921e2a9c47af2" providerId="LiveId" clId="{F1D9F545-CB1C-4044-8FED-B87808944D03}"/>
    <pc:docChg chg="modSld">
      <pc:chgData name="yuanjia xu" userId="f0f921e2a9c47af2" providerId="LiveId" clId="{F1D9F545-CB1C-4044-8FED-B87808944D03}" dt="2019-09-02T01:52:38.612" v="6" actId="20577"/>
      <pc:docMkLst>
        <pc:docMk/>
      </pc:docMkLst>
      <pc:sldChg chg="modNotesTx">
        <pc:chgData name="yuanjia xu" userId="f0f921e2a9c47af2" providerId="LiveId" clId="{F1D9F545-CB1C-4044-8FED-B87808944D03}" dt="2019-09-02T01:52:38.612" v="6" actId="20577"/>
        <pc:sldMkLst>
          <pc:docMk/>
          <pc:sldMk cId="610420185" sldId="2535"/>
        </pc:sldMkLst>
      </pc:sldChg>
    </pc:docChg>
  </pc:docChgLst>
  <pc:docChgLst>
    <pc:chgData name="yuanjia xu" userId="f0f921e2a9c47af2" providerId="LiveId" clId="{BA33850E-24C3-4EE8-987B-D16DEEDF41CE}"/>
    <pc:docChg chg="modSld">
      <pc:chgData name="yuanjia xu" userId="f0f921e2a9c47af2" providerId="LiveId" clId="{BA33850E-24C3-4EE8-987B-D16DEEDF41CE}" dt="2019-06-20T05:14:29.590" v="391" actId="20577"/>
      <pc:docMkLst>
        <pc:docMk/>
      </pc:docMkLst>
      <pc:sldChg chg="addSp delSp modSp">
        <pc:chgData name="yuanjia xu" userId="f0f921e2a9c47af2" providerId="LiveId" clId="{BA33850E-24C3-4EE8-987B-D16DEEDF41CE}" dt="2019-06-20T05:14:29.590" v="391" actId="20577"/>
        <pc:sldMkLst>
          <pc:docMk/>
          <pc:sldMk cId="2137094012" sldId="2518"/>
        </pc:sldMkLst>
        <pc:spChg chg="add mod">
          <ac:chgData name="yuanjia xu" userId="f0f921e2a9c47af2" providerId="LiveId" clId="{BA33850E-24C3-4EE8-987B-D16DEEDF41CE}" dt="2019-06-20T05:14:17.908" v="382" actId="207"/>
          <ac:spMkLst>
            <pc:docMk/>
            <pc:sldMk cId="2137094012" sldId="2518"/>
            <ac:spMk id="6" creationId="{9E30C19E-5AE2-41FB-9B7A-0312498D7384}"/>
          </ac:spMkLst>
        </pc:spChg>
        <pc:spChg chg="del mod">
          <ac:chgData name="yuanjia xu" userId="f0f921e2a9c47af2" providerId="LiveId" clId="{BA33850E-24C3-4EE8-987B-D16DEEDF41CE}" dt="2019-06-20T05:01:22.321" v="45" actId="478"/>
          <ac:spMkLst>
            <pc:docMk/>
            <pc:sldMk cId="2137094012" sldId="2518"/>
            <ac:spMk id="8" creationId="{963EC0C0-3522-479C-8F62-4953FE699730}"/>
          </ac:spMkLst>
        </pc:spChg>
        <pc:spChg chg="mod">
          <ac:chgData name="yuanjia xu" userId="f0f921e2a9c47af2" providerId="LiveId" clId="{BA33850E-24C3-4EE8-987B-D16DEEDF41CE}" dt="2019-06-20T05:14:29.590" v="391" actId="20577"/>
          <ac:spMkLst>
            <pc:docMk/>
            <pc:sldMk cId="2137094012" sldId="2518"/>
            <ac:spMk id="10" creationId="{963EC0C0-3522-479C-8F62-4953FE699730}"/>
          </ac:spMkLst>
        </pc:spChg>
      </pc:sldChg>
    </pc:docChg>
  </pc:docChgLst>
  <pc:docChgLst>
    <pc:chgData name="yuanjia xu" userId="f0f921e2a9c47af2" providerId="LiveId" clId="{8B9E9479-1600-4DBE-947A-99AAB80A743F}"/>
    <pc:docChg chg="undo custSel addSld delSld modSld modSection">
      <pc:chgData name="yuanjia xu" userId="f0f921e2a9c47af2" providerId="LiveId" clId="{8B9E9479-1600-4DBE-947A-99AAB80A743F}" dt="2019-05-13T06:36:56.387" v="881" actId="20577"/>
      <pc:docMkLst>
        <pc:docMk/>
      </pc:docMkLst>
      <pc:sldChg chg="modSp">
        <pc:chgData name="yuanjia xu" userId="f0f921e2a9c47af2" providerId="LiveId" clId="{8B9E9479-1600-4DBE-947A-99AAB80A743F}" dt="2019-05-13T06:36:56.387" v="881" actId="20577"/>
        <pc:sldMkLst>
          <pc:docMk/>
          <pc:sldMk cId="0" sldId="1577"/>
        </pc:sldMkLst>
        <pc:spChg chg="mod">
          <ac:chgData name="yuanjia xu" userId="f0f921e2a9c47af2" providerId="LiveId" clId="{8B9E9479-1600-4DBE-947A-99AAB80A743F}" dt="2019-05-12T10:57:36.232" v="12"/>
          <ac:spMkLst>
            <pc:docMk/>
            <pc:sldMk cId="0" sldId="1577"/>
            <ac:spMk id="5" creationId="{00000000-0000-0000-0000-000000000000}"/>
          </ac:spMkLst>
        </pc:spChg>
        <pc:spChg chg="mod">
          <ac:chgData name="yuanjia xu" userId="f0f921e2a9c47af2" providerId="LiveId" clId="{8B9E9479-1600-4DBE-947A-99AAB80A743F}" dt="2019-05-12T11:05:18.825" v="61" actId="20577"/>
          <ac:spMkLst>
            <pc:docMk/>
            <pc:sldMk cId="0" sldId="1577"/>
            <ac:spMk id="6" creationId="{00000000-0000-0000-0000-000000000000}"/>
          </ac:spMkLst>
        </pc:spChg>
        <pc:spChg chg="mod">
          <ac:chgData name="yuanjia xu" userId="f0f921e2a9c47af2" providerId="LiveId" clId="{8B9E9479-1600-4DBE-947A-99AAB80A743F}" dt="2019-05-13T06:36:56.387" v="881" actId="20577"/>
          <ac:spMkLst>
            <pc:docMk/>
            <pc:sldMk cId="0" sldId="1577"/>
            <ac:spMk id="8" creationId="{00000000-0000-0000-0000-000000000000}"/>
          </ac:spMkLst>
        </pc:spChg>
      </pc:sldChg>
      <pc:sldChg chg="addSp delSp modSp delAnim modAnim">
        <pc:chgData name="yuanjia xu" userId="f0f921e2a9c47af2" providerId="LiveId" clId="{8B9E9479-1600-4DBE-947A-99AAB80A743F}" dt="2019-05-12T12:41:36.138" v="583" actId="1076"/>
        <pc:sldMkLst>
          <pc:docMk/>
          <pc:sldMk cId="1348351507" sldId="2482"/>
        </pc:sldMkLst>
        <pc:spChg chg="mod">
          <ac:chgData name="yuanjia xu" userId="f0f921e2a9c47af2" providerId="LiveId" clId="{8B9E9479-1600-4DBE-947A-99AAB80A743F}" dt="2019-05-12T12:17:36.088" v="371"/>
          <ac:spMkLst>
            <pc:docMk/>
            <pc:sldMk cId="1348351507" sldId="2482"/>
            <ac:spMk id="2" creationId="{00000000-0000-0000-0000-000000000000}"/>
          </ac:spMkLst>
        </pc:spChg>
        <pc:spChg chg="add del mod">
          <ac:chgData name="yuanjia xu" userId="f0f921e2a9c47af2" providerId="LiveId" clId="{8B9E9479-1600-4DBE-947A-99AAB80A743F}" dt="2019-05-12T12:26:38.516" v="463"/>
          <ac:spMkLst>
            <pc:docMk/>
            <pc:sldMk cId="1348351507" sldId="2482"/>
            <ac:spMk id="3" creationId="{BBE68415-89AB-482C-8CB1-00095FA35A08}"/>
          </ac:spMkLst>
        </pc:spChg>
        <pc:spChg chg="del">
          <ac:chgData name="yuanjia xu" userId="f0f921e2a9c47af2" providerId="LiveId" clId="{8B9E9479-1600-4DBE-947A-99AAB80A743F}" dt="2019-05-12T12:18:10.081" v="376" actId="478"/>
          <ac:spMkLst>
            <pc:docMk/>
            <pc:sldMk cId="1348351507" sldId="2482"/>
            <ac:spMk id="5" creationId="{00000000-0000-0000-0000-000000000000}"/>
          </ac:spMkLst>
        </pc:spChg>
        <pc:spChg chg="add del">
          <ac:chgData name="yuanjia xu" userId="f0f921e2a9c47af2" providerId="LiveId" clId="{8B9E9479-1600-4DBE-947A-99AAB80A743F}" dt="2019-05-12T12:26:53.546" v="465"/>
          <ac:spMkLst>
            <pc:docMk/>
            <pc:sldMk cId="1348351507" sldId="2482"/>
            <ac:spMk id="6" creationId="{28C5C5D9-D616-47E8-9A3B-9CF5E47610B2}"/>
          </ac:spMkLst>
        </pc:spChg>
        <pc:spChg chg="del">
          <ac:chgData name="yuanjia xu" userId="f0f921e2a9c47af2" providerId="LiveId" clId="{8B9E9479-1600-4DBE-947A-99AAB80A743F}" dt="2019-05-12T12:18:05.955" v="373" actId="478"/>
          <ac:spMkLst>
            <pc:docMk/>
            <pc:sldMk cId="1348351507" sldId="2482"/>
            <ac:spMk id="11" creationId="{00000000-0000-0000-0000-000000000000}"/>
          </ac:spMkLst>
        </pc:spChg>
        <pc:spChg chg="del">
          <ac:chgData name="yuanjia xu" userId="f0f921e2a9c47af2" providerId="LiveId" clId="{8B9E9479-1600-4DBE-947A-99AAB80A743F}" dt="2019-05-12T12:18:07.142" v="374" actId="478"/>
          <ac:spMkLst>
            <pc:docMk/>
            <pc:sldMk cId="1348351507" sldId="2482"/>
            <ac:spMk id="12" creationId="{00000000-0000-0000-0000-000000000000}"/>
          </ac:spMkLst>
        </pc:spChg>
        <pc:spChg chg="del">
          <ac:chgData name="yuanjia xu" userId="f0f921e2a9c47af2" providerId="LiveId" clId="{8B9E9479-1600-4DBE-947A-99AAB80A743F}" dt="2019-05-12T12:18:02.251" v="372" actId="478"/>
          <ac:spMkLst>
            <pc:docMk/>
            <pc:sldMk cId="1348351507" sldId="2482"/>
            <ac:spMk id="13" creationId="{00000000-0000-0000-0000-000000000000}"/>
          </ac:spMkLst>
        </pc:spChg>
        <pc:spChg chg="del">
          <ac:chgData name="yuanjia xu" userId="f0f921e2a9c47af2" providerId="LiveId" clId="{8B9E9479-1600-4DBE-947A-99AAB80A743F}" dt="2019-05-12T12:18:08.361" v="375" actId="478"/>
          <ac:spMkLst>
            <pc:docMk/>
            <pc:sldMk cId="1348351507" sldId="2482"/>
            <ac:spMk id="14" creationId="{00000000-0000-0000-0000-000000000000}"/>
          </ac:spMkLst>
        </pc:spChg>
        <pc:spChg chg="del">
          <ac:chgData name="yuanjia xu" userId="f0f921e2a9c47af2" providerId="LiveId" clId="{8B9E9479-1600-4DBE-947A-99AAB80A743F}" dt="2019-05-12T12:18:19.988" v="380" actId="478"/>
          <ac:spMkLst>
            <pc:docMk/>
            <pc:sldMk cId="1348351507" sldId="2482"/>
            <ac:spMk id="15" creationId="{B509678A-6678-439C-824E-CA8AF9BCBAC3}"/>
          </ac:spMkLst>
        </pc:spChg>
        <pc:spChg chg="add mod">
          <ac:chgData name="yuanjia xu" userId="f0f921e2a9c47af2" providerId="LiveId" clId="{8B9E9479-1600-4DBE-947A-99AAB80A743F}" dt="2019-05-12T12:28:37" v="477"/>
          <ac:spMkLst>
            <pc:docMk/>
            <pc:sldMk cId="1348351507" sldId="2482"/>
            <ac:spMk id="16" creationId="{213B410E-D987-440F-9A8A-9858836950FD}"/>
          </ac:spMkLst>
        </pc:spChg>
        <pc:spChg chg="add mod">
          <ac:chgData name="yuanjia xu" userId="f0f921e2a9c47af2" providerId="LiveId" clId="{8B9E9479-1600-4DBE-947A-99AAB80A743F}" dt="2019-05-12T12:40:19.901" v="575" actId="20577"/>
          <ac:spMkLst>
            <pc:docMk/>
            <pc:sldMk cId="1348351507" sldId="2482"/>
            <ac:spMk id="19" creationId="{9710EBE7-0F40-4A5B-90C2-F0D4B43A1619}"/>
          </ac:spMkLst>
        </pc:spChg>
        <pc:spChg chg="add mod">
          <ac:chgData name="yuanjia xu" userId="f0f921e2a9c47af2" providerId="LiveId" clId="{8B9E9479-1600-4DBE-947A-99AAB80A743F}" dt="2019-05-12T12:41:36.138" v="583" actId="1076"/>
          <ac:spMkLst>
            <pc:docMk/>
            <pc:sldMk cId="1348351507" sldId="2482"/>
            <ac:spMk id="21" creationId="{2CA1E02F-BCBA-4962-BC41-5837FDFBCD38}"/>
          </ac:spMkLst>
        </pc:spChg>
        <pc:spChg chg="del">
          <ac:chgData name="yuanjia xu" userId="f0f921e2a9c47af2" providerId="LiveId" clId="{8B9E9479-1600-4DBE-947A-99AAB80A743F}" dt="2019-05-12T12:18:13.487" v="379" actId="478"/>
          <ac:spMkLst>
            <pc:docMk/>
            <pc:sldMk cId="1348351507" sldId="2482"/>
            <ac:spMk id="24" creationId="{00000000-0000-0000-0000-000000000000}"/>
          </ac:spMkLst>
        </pc:spChg>
        <pc:spChg chg="del">
          <ac:chgData name="yuanjia xu" userId="f0f921e2a9c47af2" providerId="LiveId" clId="{8B9E9479-1600-4DBE-947A-99AAB80A743F}" dt="2019-05-12T12:25:52.961" v="459" actId="478"/>
          <ac:spMkLst>
            <pc:docMk/>
            <pc:sldMk cId="1348351507" sldId="2482"/>
            <ac:spMk id="31" creationId="{00000000-0000-0000-0000-000000000000}"/>
          </ac:spMkLst>
        </pc:spChg>
        <pc:spChg chg="del">
          <ac:chgData name="yuanjia xu" userId="f0f921e2a9c47af2" providerId="LiveId" clId="{8B9E9479-1600-4DBE-947A-99AAB80A743F}" dt="2019-05-12T12:18:12.534" v="378" actId="478"/>
          <ac:spMkLst>
            <pc:docMk/>
            <pc:sldMk cId="1348351507" sldId="2482"/>
            <ac:spMk id="32" creationId="{00000000-0000-0000-0000-000000000000}"/>
          </ac:spMkLst>
        </pc:spChg>
        <pc:spChg chg="del">
          <ac:chgData name="yuanjia xu" userId="f0f921e2a9c47af2" providerId="LiveId" clId="{8B9E9479-1600-4DBE-947A-99AAB80A743F}" dt="2019-05-12T12:18:11.378" v="377" actId="478"/>
          <ac:spMkLst>
            <pc:docMk/>
            <pc:sldMk cId="1348351507" sldId="2482"/>
            <ac:spMk id="33" creationId="{00000000-0000-0000-0000-000000000000}"/>
          </ac:spMkLst>
        </pc:spChg>
        <pc:spChg chg="del">
          <ac:chgData name="yuanjia xu" userId="f0f921e2a9c47af2" providerId="LiveId" clId="{8B9E9479-1600-4DBE-947A-99AAB80A743F}" dt="2019-05-12T12:18:19.988" v="380" actId="478"/>
          <ac:spMkLst>
            <pc:docMk/>
            <pc:sldMk cId="1348351507" sldId="2482"/>
            <ac:spMk id="35" creationId="{B509678A-6678-439C-824E-CA8AF9BCBAC3}"/>
          </ac:spMkLst>
        </pc:spChg>
        <pc:picChg chg="add mod">
          <ac:chgData name="yuanjia xu" userId="f0f921e2a9c47af2" providerId="LiveId" clId="{8B9E9479-1600-4DBE-947A-99AAB80A743F}" dt="2019-05-12T12:28:05.997" v="470" actId="1076"/>
          <ac:picMkLst>
            <pc:docMk/>
            <pc:sldMk cId="1348351507" sldId="2482"/>
            <ac:picMk id="7" creationId="{94730DD7-22CD-48E4-8EFD-9AB07649B772}"/>
          </ac:picMkLst>
        </pc:picChg>
        <pc:picChg chg="add mod">
          <ac:chgData name="yuanjia xu" userId="f0f921e2a9c47af2" providerId="LiveId" clId="{8B9E9479-1600-4DBE-947A-99AAB80A743F}" dt="2019-05-12T12:33:05.944" v="544" actId="1076"/>
          <ac:picMkLst>
            <pc:docMk/>
            <pc:sldMk cId="1348351507" sldId="2482"/>
            <ac:picMk id="8" creationId="{48A98D42-3543-4499-BEEB-A97F1E20254E}"/>
          </ac:picMkLst>
        </pc:picChg>
      </pc:sldChg>
      <pc:sldChg chg="delSp modSp add">
        <pc:chgData name="yuanjia xu" userId="f0f921e2a9c47af2" providerId="LiveId" clId="{8B9E9479-1600-4DBE-947A-99AAB80A743F}" dt="2019-05-12T13:24:39.951" v="860"/>
        <pc:sldMkLst>
          <pc:docMk/>
          <pc:sldMk cId="1222230426" sldId="2492"/>
        </pc:sldMkLst>
        <pc:spChg chg="mod">
          <ac:chgData name="yuanjia xu" userId="f0f921e2a9c47af2" providerId="LiveId" clId="{8B9E9479-1600-4DBE-947A-99AAB80A743F}" dt="2019-05-12T12:43:44.025" v="606"/>
          <ac:spMkLst>
            <pc:docMk/>
            <pc:sldMk cId="1222230426" sldId="2492"/>
            <ac:spMk id="2" creationId="{00000000-0000-0000-0000-000000000000}"/>
          </ac:spMkLst>
        </pc:spChg>
        <pc:spChg chg="mod">
          <ac:chgData name="yuanjia xu" userId="f0f921e2a9c47af2" providerId="LiveId" clId="{8B9E9479-1600-4DBE-947A-99AAB80A743F}" dt="2019-05-12T13:08:54.639" v="757" actId="20577"/>
          <ac:spMkLst>
            <pc:docMk/>
            <pc:sldMk cId="1222230426" sldId="2492"/>
            <ac:spMk id="67" creationId="{963EC0C0-3522-479C-8F62-4953FE699730}"/>
          </ac:spMkLst>
        </pc:spChg>
        <pc:spChg chg="mod">
          <ac:chgData name="yuanjia xu" userId="f0f921e2a9c47af2" providerId="LiveId" clId="{8B9E9479-1600-4DBE-947A-99AAB80A743F}" dt="2019-05-12T13:24:39.951" v="860"/>
          <ac:spMkLst>
            <pc:docMk/>
            <pc:sldMk cId="1222230426" sldId="2492"/>
            <ac:spMk id="69" creationId="{CFEAD7AC-A9F8-46A3-9ECF-698C214D82A8}"/>
          </ac:spMkLst>
        </pc:spChg>
        <pc:grpChg chg="del">
          <ac:chgData name="yuanjia xu" userId="f0f921e2a9c47af2" providerId="LiveId" clId="{8B9E9479-1600-4DBE-947A-99AAB80A743F}" dt="2019-05-12T13:01:33.047" v="700" actId="478"/>
          <ac:grpSpMkLst>
            <pc:docMk/>
            <pc:sldMk cId="1222230426" sldId="2492"/>
            <ac:grpSpMk id="95" creationId="{00000000-0000-0000-0000-000000000000}"/>
          </ac:grpSpMkLst>
        </pc:grpChg>
        <pc:grpChg chg="del">
          <ac:chgData name="yuanjia xu" userId="f0f921e2a9c47af2" providerId="LiveId" clId="{8B9E9479-1600-4DBE-947A-99AAB80A743F}" dt="2019-05-12T13:01:33.047" v="700" actId="478"/>
          <ac:grpSpMkLst>
            <pc:docMk/>
            <pc:sldMk cId="1222230426" sldId="2492"/>
            <ac:grpSpMk id="98" creationId="{00000000-0000-0000-0000-000000000000}"/>
          </ac:grpSpMkLst>
        </pc:grpChg>
        <pc:cxnChg chg="mod">
          <ac:chgData name="yuanjia xu" userId="f0f921e2a9c47af2" providerId="LiveId" clId="{8B9E9479-1600-4DBE-947A-99AAB80A743F}" dt="2019-05-12T13:01:33.047" v="700" actId="478"/>
          <ac:cxnSpMkLst>
            <pc:docMk/>
            <pc:sldMk cId="1222230426" sldId="2492"/>
            <ac:cxnSpMk id="17"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19"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21"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23"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25"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28"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30"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33"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50"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66"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68"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70"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73"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81"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84"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87"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90" creationId="{00000000-0000-0000-0000-000000000000}"/>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6-19T00:46:54.359"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0929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idx="2"/>
          </p:nvPr>
        </p:nvSpPr>
        <p:spPr bwMode="auto">
          <a:xfrm>
            <a:off x="2711450" y="514350"/>
            <a:ext cx="4513263" cy="2540000"/>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1318723" y="3228189"/>
            <a:ext cx="7286055" cy="3059715"/>
          </a:xfrm>
          <a:prstGeom prst="rect">
            <a:avLst/>
          </a:prstGeom>
          <a:noFill/>
          <a:ln w="12699">
            <a:noFill/>
            <a:miter lim="800000"/>
            <a:headEnd/>
            <a:tailEnd/>
          </a:ln>
          <a:effectLst/>
        </p:spPr>
        <p:txBody>
          <a:bodyPr vert="horz" wrap="square" lIns="99889" tIns="46615" rIns="99889" bIns="46615"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Tree>
    <p:extLst>
      <p:ext uri="{BB962C8B-B14F-4D97-AF65-F5344CB8AC3E}">
        <p14:creationId xmlns:p14="http://schemas.microsoft.com/office/powerpoint/2010/main" val="2463444493"/>
      </p:ext>
    </p:extLst>
  </p:cSld>
  <p:clrMap bg1="lt1" tx1="dk1" bg2="lt2" tx2="dk2" accent1="accent1" accent2="accent2" accent3="accent3" accent4="accent4" accent5="accent5" accent6="accent6" hlink="hlink" folHlink="folHlink"/>
  <p:notesStyle>
    <a:lvl1pPr algn="l" rtl="0" eaLnBrk="0" fontAlgn="base" hangingPunct="0">
      <a:spcBef>
        <a:spcPct val="10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10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10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10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10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4294967295"/>
          </p:nvPr>
        </p:nvSpPr>
        <p:spPr bwMode="auto">
          <a:xfrm>
            <a:off x="5622294" y="6456378"/>
            <a:ext cx="4303569" cy="3402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eaLnBrk="1" hangingPunct="1">
              <a:spcBef>
                <a:spcPct val="20000"/>
              </a:spcBef>
              <a:buClr>
                <a:srgbClr val="FF3300"/>
              </a:buClr>
              <a:buSzPct val="75000"/>
              <a:buFont typeface="Wingdings" pitchFamily="2" charset="2"/>
              <a:buChar char="p"/>
            </a:pPr>
            <a:fld id="{F86DA0C6-711C-44CE-B665-EF8593C1DB44}" type="slidenum">
              <a:rPr lang="en-US" altLang="zh-CN" sz="1800">
                <a:solidFill>
                  <a:schemeClr val="accent2"/>
                </a:solidFill>
              </a:rPr>
              <a:pPr eaLnBrk="1" hangingPunct="1">
                <a:spcBef>
                  <a:spcPct val="20000"/>
                </a:spcBef>
                <a:buClr>
                  <a:srgbClr val="FF3300"/>
                </a:buClr>
                <a:buSzPct val="75000"/>
                <a:buFont typeface="Wingdings" pitchFamily="2" charset="2"/>
                <a:buChar char="p"/>
              </a:pPr>
              <a:t>0</a:t>
            </a:fld>
            <a:endParaRPr lang="en-US" altLang="zh-CN" sz="1800">
              <a:solidFill>
                <a:schemeClr val="accent2"/>
              </a:solidFill>
            </a:endParaRPr>
          </a:p>
        </p:txBody>
      </p:sp>
      <p:sp>
        <p:nvSpPr>
          <p:cNvPr id="50179" name="Rectangle 2"/>
          <p:cNvSpPr>
            <a:spLocks noGrp="1" noRot="1" noChangeAspect="1" noChangeArrowheads="1" noTextEdit="1"/>
          </p:cNvSpPr>
          <p:nvPr>
            <p:ph type="sldImg"/>
          </p:nvPr>
        </p:nvSpPr>
        <p:spPr>
          <a:xfrm>
            <a:off x="2711450" y="514350"/>
            <a:ext cx="4513263" cy="2540000"/>
          </a:xfrm>
          <a:ln/>
        </p:spPr>
      </p:sp>
      <p:sp>
        <p:nvSpPr>
          <p:cNvPr id="501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096005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1257897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4294967295"/>
          </p:nvPr>
        </p:nvSpPr>
        <p:spPr bwMode="auto">
          <a:xfrm>
            <a:off x="5622294" y="6455292"/>
            <a:ext cx="4303569" cy="3412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3" rIns="91147" bIns="45573"/>
          <a:lstStyle>
            <a:lvl1pPr defTabSz="911225" eaLnBrk="0" hangingPunct="0">
              <a:defRPr sz="2000" b="1">
                <a:solidFill>
                  <a:schemeClr val="tx1"/>
                </a:solidFill>
                <a:latin typeface="Verdana" pitchFamily="34" charset="0"/>
                <a:ea typeface="楷体_GB2312" pitchFamily="49" charset="-122"/>
              </a:defRPr>
            </a:lvl1pPr>
            <a:lvl2pPr marL="742950" indent="-285750" defTabSz="911225" eaLnBrk="0" hangingPunct="0">
              <a:defRPr sz="2000" b="1">
                <a:solidFill>
                  <a:schemeClr val="tx1"/>
                </a:solidFill>
                <a:latin typeface="Verdana" pitchFamily="34" charset="0"/>
                <a:ea typeface="楷体_GB2312" pitchFamily="49" charset="-122"/>
              </a:defRPr>
            </a:lvl2pPr>
            <a:lvl3pPr marL="1143000" indent="-228600" defTabSz="911225" eaLnBrk="0" hangingPunct="0">
              <a:defRPr sz="2000" b="1">
                <a:solidFill>
                  <a:schemeClr val="tx1"/>
                </a:solidFill>
                <a:latin typeface="Verdana" pitchFamily="34" charset="0"/>
                <a:ea typeface="楷体_GB2312" pitchFamily="49" charset="-122"/>
              </a:defRPr>
            </a:lvl3pPr>
            <a:lvl4pPr marL="1600200" indent="-228600" defTabSz="911225" eaLnBrk="0" hangingPunct="0">
              <a:defRPr sz="2000" b="1">
                <a:solidFill>
                  <a:schemeClr val="tx1"/>
                </a:solidFill>
                <a:latin typeface="Verdana" pitchFamily="34" charset="0"/>
                <a:ea typeface="楷体_GB2312" pitchFamily="49" charset="-122"/>
              </a:defRPr>
            </a:lvl4pPr>
            <a:lvl5pPr marL="2057400" indent="-228600" defTabSz="911225" eaLnBrk="0" hangingPunct="0">
              <a:defRPr sz="2000" b="1">
                <a:solidFill>
                  <a:schemeClr val="tx1"/>
                </a:solidFill>
                <a:latin typeface="Verdana" pitchFamily="34" charset="0"/>
                <a:ea typeface="楷体_GB2312" pitchFamily="49" charset="-122"/>
              </a:defRPr>
            </a:lvl5pPr>
            <a:lvl6pPr marL="2514600" indent="-228600" defTabSz="911225"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defTabSz="911225"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defTabSz="911225"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defTabSz="911225"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eaLnBrk="1" hangingPunct="1">
              <a:spcBef>
                <a:spcPct val="20000"/>
              </a:spcBef>
              <a:buClr>
                <a:srgbClr val="FF3300"/>
              </a:buClr>
              <a:buSzPct val="75000"/>
              <a:buFont typeface="Wingdings" pitchFamily="2" charset="2"/>
              <a:buChar char="p"/>
            </a:pPr>
            <a:fld id="{B1A37D85-168F-4EE5-A104-465E51CD808A}" type="slidenum">
              <a:rPr lang="en-US" altLang="zh-CN" sz="1800"/>
              <a:pPr eaLnBrk="1" hangingPunct="1">
                <a:spcBef>
                  <a:spcPct val="20000"/>
                </a:spcBef>
                <a:buClr>
                  <a:srgbClr val="FF3300"/>
                </a:buClr>
                <a:buSzPct val="75000"/>
                <a:buFont typeface="Wingdings" pitchFamily="2" charset="2"/>
                <a:buChar char="p"/>
              </a:pPr>
              <a:t>10</a:t>
            </a:fld>
            <a:endParaRPr lang="en-US" altLang="zh-CN" sz="1800"/>
          </a:p>
        </p:txBody>
      </p:sp>
      <p:sp>
        <p:nvSpPr>
          <p:cNvPr id="93187" name="Rectangle 2"/>
          <p:cNvSpPr>
            <a:spLocks noGrp="1" noRot="1" noChangeAspect="1" noChangeArrowheads="1" noTextEdit="1"/>
          </p:cNvSpPr>
          <p:nvPr>
            <p:ph type="sldImg"/>
          </p:nvPr>
        </p:nvSpPr>
        <p:spPr>
          <a:xfrm>
            <a:off x="2711450" y="514350"/>
            <a:ext cx="4513263" cy="2540000"/>
          </a:xfrm>
          <a:ln/>
        </p:spPr>
      </p:sp>
      <p:sp>
        <p:nvSpPr>
          <p:cNvPr id="931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1. </a:t>
            </a:r>
            <a:r>
              <a:rPr lang="zh-CN" altLang="en-US" dirty="0"/>
              <a:t>套路；</a:t>
            </a:r>
            <a:r>
              <a:rPr lang="en-US" altLang="zh-CN" dirty="0"/>
              <a:t>2.</a:t>
            </a:r>
            <a:r>
              <a:rPr lang="zh-CN" altLang="en-US" dirty="0"/>
              <a:t>“效率”体现，我的视角。</a:t>
            </a:r>
            <a:r>
              <a:rPr lang="en-US" altLang="zh-CN" dirty="0"/>
              <a:t>3.</a:t>
            </a:r>
            <a:r>
              <a:rPr lang="zh-CN" altLang="en-US" dirty="0"/>
              <a:t>三角因素，先建立基本模型，不同工作在不同属性上的进展。</a:t>
            </a:r>
            <a:r>
              <a:rPr lang="en-US" altLang="zh-CN" dirty="0"/>
              <a:t>4.</a:t>
            </a:r>
            <a:r>
              <a:rPr lang="zh-CN" altLang="en-US" dirty="0"/>
              <a:t>下一步发展的</a:t>
            </a:r>
            <a:r>
              <a:rPr lang="zh-CN" altLang="en-US"/>
              <a:t>方向；</a:t>
            </a:r>
            <a:endParaRPr lang="zh-CN" altLang="zh-CN" dirty="0"/>
          </a:p>
        </p:txBody>
      </p:sp>
    </p:spTree>
    <p:extLst>
      <p:ext uri="{BB962C8B-B14F-4D97-AF65-F5344CB8AC3E}">
        <p14:creationId xmlns:p14="http://schemas.microsoft.com/office/powerpoint/2010/main" val="1355578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高质量低成本 现实需求和调度之间的关系</a:t>
            </a:r>
            <a:endParaRPr lang="en-US" dirty="0">
              <a:solidFill>
                <a:srgbClr val="FF0000"/>
              </a:solidFill>
            </a:endParaRPr>
          </a:p>
        </p:txBody>
      </p:sp>
    </p:spTree>
    <p:extLst>
      <p:ext uri="{BB962C8B-B14F-4D97-AF65-F5344CB8AC3E}">
        <p14:creationId xmlns:p14="http://schemas.microsoft.com/office/powerpoint/2010/main" val="217694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GB" altLang="zh-CN" dirty="0"/>
              <a:t>1. </a:t>
            </a:r>
            <a:r>
              <a:rPr lang="zh-CN" altLang="en-US" dirty="0"/>
              <a:t>切入点，定义边界</a:t>
            </a:r>
            <a:endParaRPr lang="en-GB" altLang="zh-CN" dirty="0"/>
          </a:p>
          <a:p>
            <a:pPr marL="0" indent="0">
              <a:buNone/>
            </a:pPr>
            <a:r>
              <a:rPr lang="en-GB" altLang="zh-CN" dirty="0"/>
              <a:t>2. </a:t>
            </a:r>
            <a:r>
              <a:rPr lang="zh-CN" altLang="en-US" dirty="0"/>
              <a:t>把</a:t>
            </a:r>
            <a:r>
              <a:rPr lang="en-US" altLang="zh-CN" dirty="0" err="1"/>
              <a:t>tensorflow</a:t>
            </a:r>
            <a:r>
              <a:rPr lang="zh-CN" altLang="en-US" dirty="0"/>
              <a:t>当做白盒或者黑盒</a:t>
            </a:r>
            <a:endParaRPr lang="en-GB" altLang="zh-CN" dirty="0"/>
          </a:p>
          <a:p>
            <a:pPr marL="0" indent="0">
              <a:buNone/>
            </a:pPr>
            <a:r>
              <a:rPr lang="en-GB" altLang="zh-CN" dirty="0"/>
              <a:t>3. </a:t>
            </a:r>
            <a:r>
              <a:rPr lang="zh-CN" altLang="en-US" dirty="0"/>
              <a:t>右边这个图更适用于具体场景</a:t>
            </a:r>
            <a:endParaRPr lang="en-GB" altLang="zh-CN" dirty="0"/>
          </a:p>
          <a:p>
            <a:pPr marL="0" indent="0">
              <a:buNone/>
            </a:pPr>
            <a:endParaRPr lang="en-GB" altLang="zh-CN" dirty="0"/>
          </a:p>
          <a:p>
            <a:pPr marL="0" indent="0">
              <a:buNone/>
            </a:pPr>
            <a:endParaRPr lang="en-US" altLang="zh-CN" dirty="0"/>
          </a:p>
        </p:txBody>
      </p:sp>
    </p:spTree>
    <p:extLst>
      <p:ext uri="{BB962C8B-B14F-4D97-AF65-F5344CB8AC3E}">
        <p14:creationId xmlns:p14="http://schemas.microsoft.com/office/powerpoint/2010/main" val="1111678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en-GB" dirty="0"/>
          </a:p>
        </p:txBody>
      </p:sp>
    </p:spTree>
    <p:extLst>
      <p:ext uri="{BB962C8B-B14F-4D97-AF65-F5344CB8AC3E}">
        <p14:creationId xmlns:p14="http://schemas.microsoft.com/office/powerpoint/2010/main" val="3508580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en-GB" dirty="0"/>
          </a:p>
        </p:txBody>
      </p:sp>
    </p:spTree>
    <p:extLst>
      <p:ext uri="{BB962C8B-B14F-4D97-AF65-F5344CB8AC3E}">
        <p14:creationId xmlns:p14="http://schemas.microsoft.com/office/powerpoint/2010/main" val="4233465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调度系统需要支持运行时动态调整能力</a:t>
            </a:r>
            <a:endParaRPr lang="en-GB" dirty="0"/>
          </a:p>
        </p:txBody>
      </p:sp>
    </p:spTree>
    <p:extLst>
      <p:ext uri="{BB962C8B-B14F-4D97-AF65-F5344CB8AC3E}">
        <p14:creationId xmlns:p14="http://schemas.microsoft.com/office/powerpoint/2010/main" val="1996055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1.</a:t>
            </a:r>
            <a:r>
              <a:rPr lang="zh-CN" altLang="en-US" dirty="0"/>
              <a:t>基于排序论</a:t>
            </a:r>
            <a:endParaRPr lang="en-GB" altLang="zh-CN" dirty="0"/>
          </a:p>
          <a:p>
            <a:endParaRPr lang="en-GB" dirty="0"/>
          </a:p>
        </p:txBody>
      </p:sp>
    </p:spTree>
    <p:extLst>
      <p:ext uri="{BB962C8B-B14F-4D97-AF65-F5344CB8AC3E}">
        <p14:creationId xmlns:p14="http://schemas.microsoft.com/office/powerpoint/2010/main" val="3598462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整体目标是啥</a:t>
            </a:r>
          </a:p>
        </p:txBody>
      </p:sp>
    </p:spTree>
    <p:extLst>
      <p:ext uri="{BB962C8B-B14F-4D97-AF65-F5344CB8AC3E}">
        <p14:creationId xmlns:p14="http://schemas.microsoft.com/office/powerpoint/2010/main" val="2650492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现有流图存在的局限性</a:t>
            </a:r>
          </a:p>
        </p:txBody>
      </p:sp>
    </p:spTree>
    <p:extLst>
      <p:ext uri="{BB962C8B-B14F-4D97-AF65-F5344CB8AC3E}">
        <p14:creationId xmlns:p14="http://schemas.microsoft.com/office/powerpoint/2010/main" val="32986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826168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2006546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需要围绕算法、框架、硬件等提供一系列可以有效控制成本和方便使用的企业级解决方案。</a:t>
            </a:r>
            <a:endParaRPr lang="en-US" dirty="0"/>
          </a:p>
        </p:txBody>
      </p:sp>
    </p:spTree>
    <p:extLst>
      <p:ext uri="{BB962C8B-B14F-4D97-AF65-F5344CB8AC3E}">
        <p14:creationId xmlns:p14="http://schemas.microsoft.com/office/powerpoint/2010/main" val="1814463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需要围绕算法、框架、硬件等提供一系列可以有效控制成本和方便使用的企业级解决方案。</a:t>
            </a:r>
            <a:endParaRPr lang="en-US" dirty="0"/>
          </a:p>
        </p:txBody>
      </p:sp>
    </p:spTree>
    <p:extLst>
      <p:ext uri="{BB962C8B-B14F-4D97-AF65-F5344CB8AC3E}">
        <p14:creationId xmlns:p14="http://schemas.microsoft.com/office/powerpoint/2010/main" val="564950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需要围绕算法、框架、硬件等提供一系列可以有效控制成本和方便使用的企业级解决方案。</a:t>
            </a:r>
            <a:endParaRPr lang="en-US" dirty="0"/>
          </a:p>
        </p:txBody>
      </p:sp>
    </p:spTree>
    <p:extLst>
      <p:ext uri="{BB962C8B-B14F-4D97-AF65-F5344CB8AC3E}">
        <p14:creationId xmlns:p14="http://schemas.microsoft.com/office/powerpoint/2010/main" val="2983760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模型构造和图的表达能力扩展问题</a:t>
            </a:r>
            <a:endParaRPr lang="en-US" dirty="0"/>
          </a:p>
        </p:txBody>
      </p:sp>
    </p:spTree>
    <p:extLst>
      <p:ext uri="{BB962C8B-B14F-4D97-AF65-F5344CB8AC3E}">
        <p14:creationId xmlns:p14="http://schemas.microsoft.com/office/powerpoint/2010/main" val="3521025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并不是没研究，而是刚展开研究，处于起步阶段，具有</a:t>
            </a:r>
            <a:r>
              <a:rPr lang="en-US" altLang="zh-CN" dirty="0"/>
              <a:t>1-2</a:t>
            </a:r>
            <a:r>
              <a:rPr lang="zh-CN" altLang="en-US" dirty="0"/>
              <a:t>年的窗口期。</a:t>
            </a:r>
            <a:endParaRPr lang="en-US" dirty="0"/>
          </a:p>
        </p:txBody>
      </p:sp>
    </p:spTree>
    <p:extLst>
      <p:ext uri="{BB962C8B-B14F-4D97-AF65-F5344CB8AC3E}">
        <p14:creationId xmlns:p14="http://schemas.microsoft.com/office/powerpoint/2010/main" val="3339859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需要围绕算法、框架、硬件等提供一系列可以有效控制成本和方便使用的企业级解决方案。</a:t>
            </a:r>
            <a:endParaRPr lang="en-US" dirty="0"/>
          </a:p>
        </p:txBody>
      </p:sp>
    </p:spTree>
    <p:extLst>
      <p:ext uri="{BB962C8B-B14F-4D97-AF65-F5344CB8AC3E}">
        <p14:creationId xmlns:p14="http://schemas.microsoft.com/office/powerpoint/2010/main" val="1362103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在图上怎么表达约束变化</a:t>
            </a:r>
            <a:endParaRPr lang="en-US" dirty="0"/>
          </a:p>
        </p:txBody>
      </p:sp>
    </p:spTree>
    <p:extLst>
      <p:ext uri="{BB962C8B-B14F-4D97-AF65-F5344CB8AC3E}">
        <p14:creationId xmlns:p14="http://schemas.microsoft.com/office/powerpoint/2010/main" val="3605965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这么多机制和任务内调度的支撑，究竟会有哪些问题呢</a:t>
            </a:r>
            <a:endParaRPr lang="en-US" dirty="0"/>
          </a:p>
        </p:txBody>
      </p:sp>
    </p:spTree>
    <p:extLst>
      <p:ext uri="{BB962C8B-B14F-4D97-AF65-F5344CB8AC3E}">
        <p14:creationId xmlns:p14="http://schemas.microsoft.com/office/powerpoint/2010/main" val="2863149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一句话讲清楚</a:t>
            </a:r>
            <a:endParaRPr lang="en-US" dirty="0"/>
          </a:p>
        </p:txBody>
      </p:sp>
    </p:spTree>
    <p:extLst>
      <p:ext uri="{BB962C8B-B14F-4D97-AF65-F5344CB8AC3E}">
        <p14:creationId xmlns:p14="http://schemas.microsoft.com/office/powerpoint/2010/main" val="160267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2652647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这么多机制和任务内调度的支撑，究竟会有哪些问题呢</a:t>
            </a:r>
            <a:endParaRPr lang="en-US" dirty="0"/>
          </a:p>
        </p:txBody>
      </p:sp>
    </p:spTree>
    <p:extLst>
      <p:ext uri="{BB962C8B-B14F-4D97-AF65-F5344CB8AC3E}">
        <p14:creationId xmlns:p14="http://schemas.microsoft.com/office/powerpoint/2010/main" val="795319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这些通用的做法没有考虑到作业的原子性</a:t>
            </a:r>
            <a:endParaRPr lang="en-US" dirty="0"/>
          </a:p>
        </p:txBody>
      </p:sp>
    </p:spTree>
    <p:extLst>
      <p:ext uri="{BB962C8B-B14F-4D97-AF65-F5344CB8AC3E}">
        <p14:creationId xmlns:p14="http://schemas.microsoft.com/office/powerpoint/2010/main" val="1261249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并不是没研究，而是刚展开研究，处于起步阶段，具有</a:t>
            </a:r>
            <a:r>
              <a:rPr lang="en-US" altLang="zh-CN" dirty="0"/>
              <a:t>1-2</a:t>
            </a:r>
            <a:r>
              <a:rPr lang="zh-CN" altLang="en-US" dirty="0"/>
              <a:t>年的窗口期。</a:t>
            </a:r>
            <a:endParaRPr lang="en-US" dirty="0"/>
          </a:p>
        </p:txBody>
      </p:sp>
    </p:spTree>
    <p:extLst>
      <p:ext uri="{BB962C8B-B14F-4D97-AF65-F5344CB8AC3E}">
        <p14:creationId xmlns:p14="http://schemas.microsoft.com/office/powerpoint/2010/main" val="1278600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并不是没研究，而是刚展开研究，处于起步阶段，具有</a:t>
            </a:r>
            <a:r>
              <a:rPr lang="en-US" altLang="zh-CN" dirty="0"/>
              <a:t>1-2</a:t>
            </a:r>
            <a:r>
              <a:rPr lang="zh-CN" altLang="en-US" dirty="0"/>
              <a:t>年的窗口期。</a:t>
            </a:r>
            <a:endParaRPr lang="en-US" dirty="0"/>
          </a:p>
        </p:txBody>
      </p:sp>
    </p:spTree>
    <p:extLst>
      <p:ext uri="{BB962C8B-B14F-4D97-AF65-F5344CB8AC3E}">
        <p14:creationId xmlns:p14="http://schemas.microsoft.com/office/powerpoint/2010/main" val="118543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数学术语。</a:t>
            </a:r>
            <a:endParaRPr lang="en-US" dirty="0"/>
          </a:p>
        </p:txBody>
      </p:sp>
    </p:spTree>
    <p:extLst>
      <p:ext uri="{BB962C8B-B14F-4D97-AF65-F5344CB8AC3E}">
        <p14:creationId xmlns:p14="http://schemas.microsoft.com/office/powerpoint/2010/main" val="1327773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这么多机制和任务内调度的支撑，究竟会有哪些问题呢</a:t>
            </a:r>
            <a:endParaRPr lang="en-US" dirty="0"/>
          </a:p>
        </p:txBody>
      </p:sp>
    </p:spTree>
    <p:extLst>
      <p:ext uri="{BB962C8B-B14F-4D97-AF65-F5344CB8AC3E}">
        <p14:creationId xmlns:p14="http://schemas.microsoft.com/office/powerpoint/2010/main" val="41635188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这么多机制和任务内调度的支撑，究竟会有哪些问题呢</a:t>
            </a:r>
            <a:endParaRPr lang="en-US" dirty="0"/>
          </a:p>
        </p:txBody>
      </p:sp>
    </p:spTree>
    <p:extLst>
      <p:ext uri="{BB962C8B-B14F-4D97-AF65-F5344CB8AC3E}">
        <p14:creationId xmlns:p14="http://schemas.microsoft.com/office/powerpoint/2010/main" val="2862676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这么多机制和任务内调度的支撑，究竟会有哪些问题呢</a:t>
            </a:r>
            <a:endParaRPr lang="en-US" dirty="0"/>
          </a:p>
        </p:txBody>
      </p:sp>
    </p:spTree>
    <p:extLst>
      <p:ext uri="{BB962C8B-B14F-4D97-AF65-F5344CB8AC3E}">
        <p14:creationId xmlns:p14="http://schemas.microsoft.com/office/powerpoint/2010/main" val="309479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332053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57864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2087650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122602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383214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399972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5"/>
          <p:cNvSpPr>
            <a:spLocks noChangeShapeType="1"/>
          </p:cNvSpPr>
          <p:nvPr/>
        </p:nvSpPr>
        <p:spPr bwMode="auto">
          <a:xfrm flipV="1">
            <a:off x="812800" y="68199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 name="AutoShape 7"/>
          <p:cNvSpPr>
            <a:spLocks noChangeArrowheads="1"/>
          </p:cNvSpPr>
          <p:nvPr/>
        </p:nvSpPr>
        <p:spPr bwMode="auto">
          <a:xfrm>
            <a:off x="914400" y="2520950"/>
            <a:ext cx="103632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698ECF"/>
          </a:solidFill>
          <a:ln w="9525">
            <a:solidFill>
              <a:srgbClr val="698ECF"/>
            </a:solidFill>
            <a:round/>
            <a:headEnd/>
            <a:tailEnd/>
          </a:ln>
        </p:spPr>
        <p:txBody>
          <a:bodyPr/>
          <a:lstStyle/>
          <a:p>
            <a:endParaRPr lang="zh-CN" altLang="en-US" sz="2000"/>
          </a:p>
        </p:txBody>
      </p:sp>
      <p:sp>
        <p:nvSpPr>
          <p:cNvPr id="4566018"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dirty="0"/>
              <a:t>单击此处编辑母版标题样式</a:t>
            </a:r>
          </a:p>
        </p:txBody>
      </p:sp>
      <p:sp>
        <p:nvSpPr>
          <p:cNvPr id="4566019"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200"/>
            </a:lvl1pPr>
          </a:lstStyle>
          <a:p>
            <a:r>
              <a:rPr lang="zh-CN" altLang="en-US"/>
              <a:t>单击此处编辑母版副标题样式</a:t>
            </a:r>
          </a:p>
        </p:txBody>
      </p:sp>
      <p:sp>
        <p:nvSpPr>
          <p:cNvPr id="6"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b="0">
                <a:ea typeface="SimSun" pitchFamily="2" charset="-122"/>
              </a:defRPr>
            </a:lvl1pPr>
          </a:lstStyle>
          <a:p>
            <a:pPr>
              <a:defRPr/>
            </a:pPr>
            <a:endParaRPr lang="en-US" altLang="zh-CN"/>
          </a:p>
        </p:txBody>
      </p:sp>
      <p:sp>
        <p:nvSpPr>
          <p:cNvPr id="7" name="Rectangle 5"/>
          <p:cNvSpPr>
            <a:spLocks noGrp="1" noChangeArrowheads="1"/>
          </p:cNvSpPr>
          <p:nvPr>
            <p:ph type="ftr" sz="quarter" idx="11"/>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0">
                <a:ea typeface="SimSun" pitchFamily="2" charset="-122"/>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lgn="r">
              <a:defRPr sz="1200" b="0">
                <a:ea typeface="SimSun" pitchFamily="2" charset="-122"/>
              </a:defRPr>
            </a:lvl1pPr>
          </a:lstStyle>
          <a:p>
            <a:pPr>
              <a:defRPr/>
            </a:pPr>
            <a:fld id="{48EE12E1-0314-4689-9C22-C9C8EE3D7409}" type="slidenum">
              <a:rPr lang="zh-CN" altLang="en-US"/>
              <a:pPr>
                <a:defRPr/>
              </a:pPr>
              <a:t>‹#›</a:t>
            </a:fld>
            <a:endParaRPr lang="en-US" altLang="zh-CN"/>
          </a:p>
        </p:txBody>
      </p:sp>
    </p:spTree>
    <p:extLst>
      <p:ext uri="{BB962C8B-B14F-4D97-AF65-F5344CB8AC3E}">
        <p14:creationId xmlns:p14="http://schemas.microsoft.com/office/powerpoint/2010/main" val="30719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5F28C0D7-CF1E-4981-9DC5-77424151AF76}" type="slidenum">
              <a:rPr lang="zh-CN" altLang="en-US"/>
              <a:pPr>
                <a:defRPr/>
              </a:pPr>
              <a:t>‹#›</a:t>
            </a:fld>
            <a:endParaRPr lang="en-US" altLang="zh-CN"/>
          </a:p>
        </p:txBody>
      </p:sp>
    </p:spTree>
    <p:extLst>
      <p:ext uri="{BB962C8B-B14F-4D97-AF65-F5344CB8AC3E}">
        <p14:creationId xmlns:p14="http://schemas.microsoft.com/office/powerpoint/2010/main" val="220274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6515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3" y="304800"/>
            <a:ext cx="7806267" cy="6515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44997540-6E6A-47CA-BAFC-687B45F0E4A3}" type="slidenum">
              <a:rPr lang="zh-CN" altLang="en-US"/>
              <a:pPr>
                <a:defRPr/>
              </a:pPr>
              <a:t>‹#›</a:t>
            </a:fld>
            <a:endParaRPr lang="en-US" altLang="zh-CN"/>
          </a:p>
        </p:txBody>
      </p:sp>
    </p:spTree>
    <p:extLst>
      <p:ext uri="{BB962C8B-B14F-4D97-AF65-F5344CB8AC3E}">
        <p14:creationId xmlns:p14="http://schemas.microsoft.com/office/powerpoint/2010/main" val="327667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5"/>
            <a:ext cx="10668000" cy="663575"/>
          </a:xfrm>
        </p:spPr>
        <p:txBody>
          <a:bodyPr/>
          <a:lstStyle/>
          <a:p>
            <a:r>
              <a:rPr lang="zh-CN" altLang="en-US"/>
              <a:t>单击此处编辑母版标题样式</a:t>
            </a:r>
          </a:p>
        </p:txBody>
      </p:sp>
      <p:sp>
        <p:nvSpPr>
          <p:cNvPr id="3" name="表格占位符 2"/>
          <p:cNvSpPr>
            <a:spLocks noGrp="1"/>
          </p:cNvSpPr>
          <p:nvPr>
            <p:ph type="tbl" idx="1"/>
          </p:nvPr>
        </p:nvSpPr>
        <p:spPr>
          <a:xfrm>
            <a:off x="755651" y="1077915"/>
            <a:ext cx="10668000" cy="5741987"/>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F5B4E509-AC52-4751-AE05-F6E0BD212B9A}" type="slidenum">
              <a:rPr lang="zh-CN" altLang="en-US"/>
              <a:pPr>
                <a:defRPr/>
              </a:pPr>
              <a:t>‹#›</a:t>
            </a:fld>
            <a:endParaRPr lang="en-US" altLang="zh-CN"/>
          </a:p>
        </p:txBody>
      </p:sp>
    </p:spTree>
    <p:extLst>
      <p:ext uri="{BB962C8B-B14F-4D97-AF65-F5344CB8AC3E}">
        <p14:creationId xmlns:p14="http://schemas.microsoft.com/office/powerpoint/2010/main" val="261127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fld id="{23C71393-F30F-476C-AD78-A081672DFB1F}" type="slidenum">
              <a:rPr lang="zh-CN" altLang="en-US"/>
              <a:pPr>
                <a:defRPr/>
              </a:pPr>
              <a:t>‹#›</a:t>
            </a:fld>
            <a:endParaRPr lang="en-US" altLang="zh-CN"/>
          </a:p>
        </p:txBody>
      </p:sp>
    </p:spTree>
    <p:extLst>
      <p:ext uri="{BB962C8B-B14F-4D97-AF65-F5344CB8AC3E}">
        <p14:creationId xmlns:p14="http://schemas.microsoft.com/office/powerpoint/2010/main" val="257308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2pPr>
              <a:defRPr lang="zh-CN" altLang="en-US" sz="2000" b="1" dirty="0" smtClean="0">
                <a:solidFill>
                  <a:srgbClr val="0000FF"/>
                </a:solidFill>
                <a:latin typeface="+mn-lt"/>
                <a:ea typeface="+mn-ea"/>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0B02DA7F-964D-4A6D-A7E7-96508BFDD34F}" type="slidenum">
              <a:rPr lang="zh-CN" altLang="en-US"/>
              <a:pPr>
                <a:defRPr/>
              </a:pPr>
              <a:t>‹#›</a:t>
            </a:fld>
            <a:endParaRPr lang="en-US" altLang="zh-CN"/>
          </a:p>
        </p:txBody>
      </p:sp>
    </p:spTree>
    <p:extLst>
      <p:ext uri="{BB962C8B-B14F-4D97-AF65-F5344CB8AC3E}">
        <p14:creationId xmlns:p14="http://schemas.microsoft.com/office/powerpoint/2010/main" val="30458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3E8FE5E8-B647-4464-BC40-5F3770E1F403}" type="slidenum">
              <a:rPr lang="zh-CN" altLang="en-US"/>
              <a:pPr>
                <a:defRPr/>
              </a:pPr>
              <a:t>‹#›</a:t>
            </a:fld>
            <a:endParaRPr lang="en-US" altLang="zh-CN"/>
          </a:p>
        </p:txBody>
      </p:sp>
    </p:spTree>
    <p:extLst>
      <p:ext uri="{BB962C8B-B14F-4D97-AF65-F5344CB8AC3E}">
        <p14:creationId xmlns:p14="http://schemas.microsoft.com/office/powerpoint/2010/main" val="394659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077915"/>
            <a:ext cx="5232400" cy="574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077915"/>
            <a:ext cx="5232400" cy="574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AD07A285-C977-465F-A50B-E94080314FE0}" type="slidenum">
              <a:rPr lang="zh-CN" altLang="en-US"/>
              <a:pPr>
                <a:defRPr/>
              </a:pPr>
              <a:t>‹#›</a:t>
            </a:fld>
            <a:endParaRPr lang="en-US" altLang="zh-CN"/>
          </a:p>
        </p:txBody>
      </p:sp>
    </p:spTree>
    <p:extLst>
      <p:ext uri="{BB962C8B-B14F-4D97-AF65-F5344CB8AC3E}">
        <p14:creationId xmlns:p14="http://schemas.microsoft.com/office/powerpoint/2010/main" val="330173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21362920-7BFD-455C-B62F-919E42EC897B}" type="slidenum">
              <a:rPr lang="zh-CN" altLang="en-US"/>
              <a:pPr>
                <a:defRPr/>
              </a:pPr>
              <a:t>‹#›</a:t>
            </a:fld>
            <a:endParaRPr lang="en-US" altLang="zh-CN"/>
          </a:p>
        </p:txBody>
      </p:sp>
    </p:spTree>
    <p:extLst>
      <p:ext uri="{BB962C8B-B14F-4D97-AF65-F5344CB8AC3E}">
        <p14:creationId xmlns:p14="http://schemas.microsoft.com/office/powerpoint/2010/main" val="166992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39F3738D-4487-4ED7-B7C4-5AE6A937D5B5}" type="slidenum">
              <a:rPr lang="zh-CN" altLang="en-US"/>
              <a:pPr>
                <a:defRPr/>
              </a:pPr>
              <a:t>‹#›</a:t>
            </a:fld>
            <a:endParaRPr lang="en-US" altLang="zh-CN"/>
          </a:p>
        </p:txBody>
      </p:sp>
    </p:spTree>
    <p:extLst>
      <p:ext uri="{BB962C8B-B14F-4D97-AF65-F5344CB8AC3E}">
        <p14:creationId xmlns:p14="http://schemas.microsoft.com/office/powerpoint/2010/main" val="394324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A104CAF-0FB0-4306-88B3-76ACF41E903A}" type="slidenum">
              <a:rPr lang="zh-CN" altLang="en-US"/>
              <a:pPr>
                <a:defRPr/>
              </a:pPr>
              <a:t>‹#›</a:t>
            </a:fld>
            <a:endParaRPr lang="en-US" altLang="zh-CN"/>
          </a:p>
        </p:txBody>
      </p:sp>
    </p:spTree>
    <p:extLst>
      <p:ext uri="{BB962C8B-B14F-4D97-AF65-F5344CB8AC3E}">
        <p14:creationId xmlns:p14="http://schemas.microsoft.com/office/powerpoint/2010/main" val="426098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B43D37E0-B507-4A1B-B30F-6DD998FE6C3E}" type="slidenum">
              <a:rPr lang="zh-CN" altLang="en-US"/>
              <a:pPr>
                <a:defRPr/>
              </a:pPr>
              <a:t>‹#›</a:t>
            </a:fld>
            <a:endParaRPr lang="en-US" altLang="zh-CN"/>
          </a:p>
        </p:txBody>
      </p:sp>
    </p:spTree>
    <p:extLst>
      <p:ext uri="{BB962C8B-B14F-4D97-AF65-F5344CB8AC3E}">
        <p14:creationId xmlns:p14="http://schemas.microsoft.com/office/powerpoint/2010/main" val="106805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DCC7D4E9-29A6-4E8B-9191-099B3A86A8BB}" type="slidenum">
              <a:rPr lang="zh-CN" altLang="en-US"/>
              <a:pPr>
                <a:defRPr/>
              </a:pPr>
              <a:t>‹#›</a:t>
            </a:fld>
            <a:endParaRPr lang="en-US" altLang="zh-CN"/>
          </a:p>
        </p:txBody>
      </p:sp>
    </p:spTree>
    <p:extLst>
      <p:ext uri="{BB962C8B-B14F-4D97-AF65-F5344CB8AC3E}">
        <p14:creationId xmlns:p14="http://schemas.microsoft.com/office/powerpoint/2010/main" val="240796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5"/>
            <a:ext cx="106680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755651" y="1077915"/>
            <a:ext cx="10668000" cy="574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26533" y="968375"/>
            <a:ext cx="10610851"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698ECF"/>
          </a:solidFill>
          <a:ln w="9525">
            <a:solidFill>
              <a:srgbClr val="698ECF"/>
            </a:solidFill>
            <a:round/>
            <a:headEnd/>
            <a:tailEnd/>
          </a:ln>
        </p:spPr>
        <p:txBody>
          <a:bodyPr/>
          <a:lstStyle/>
          <a:p>
            <a:endParaRPr lang="zh-CN" altLang="en-US" sz="2000"/>
          </a:p>
        </p:txBody>
      </p:sp>
      <p:sp>
        <p:nvSpPr>
          <p:cNvPr id="1029" name="Line 5"/>
          <p:cNvSpPr>
            <a:spLocks noChangeShapeType="1"/>
          </p:cNvSpPr>
          <p:nvPr/>
        </p:nvSpPr>
        <p:spPr bwMode="auto">
          <a:xfrm flipV="1">
            <a:off x="812800" y="68199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pic>
        <p:nvPicPr>
          <p:cNvPr id="1030" name="Picture 11" descr="所徽"/>
          <p:cNvPicPr>
            <a:picLocks noChangeAspect="1" noChangeArrowheads="1"/>
          </p:cNvPicPr>
          <p:nvPr/>
        </p:nvPicPr>
        <p:blipFill>
          <a:blip r:embed="rId15">
            <a:extLst>
              <a:ext uri="{28A0092B-C50C-407E-A947-70E740481C1C}">
                <a14:useLocalDpi xmlns:a14="http://schemas.microsoft.com/office/drawing/2010/main" val="0"/>
              </a:ext>
            </a:extLst>
          </a:blip>
          <a:srcRect t="6372"/>
          <a:stretch>
            <a:fillRect/>
          </a:stretch>
        </p:blipFill>
        <p:spPr bwMode="auto">
          <a:xfrm>
            <a:off x="8509003" y="0"/>
            <a:ext cx="1200151"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Box 9"/>
          <p:cNvSpPr txBox="1">
            <a:spLocks noChangeArrowheads="1"/>
          </p:cNvSpPr>
          <p:nvPr/>
        </p:nvSpPr>
        <p:spPr bwMode="auto">
          <a:xfrm>
            <a:off x="7061200" y="-9525"/>
            <a:ext cx="518371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algn="r" eaLnBrk="1" hangingPunct="1">
              <a:defRPr/>
            </a:pPr>
            <a:r>
              <a:rPr lang="zh-CN" altLang="en-US" sz="1400" b="0">
                <a:solidFill>
                  <a:srgbClr val="8B8B7F"/>
                </a:solidFill>
                <a:latin typeface="华文行楷" pitchFamily="2" charset="-122"/>
                <a:ea typeface="华文行楷" pitchFamily="2" charset="-122"/>
              </a:rPr>
              <a:t>中国科学院软件研究所</a:t>
            </a:r>
            <a:endParaRPr lang="en-US" altLang="zh-CN" sz="1400" b="0">
              <a:solidFill>
                <a:srgbClr val="8B8B7F"/>
              </a:solidFill>
              <a:latin typeface="华文行楷" pitchFamily="2" charset="-122"/>
              <a:ea typeface="华文行楷" pitchFamily="2" charset="-122"/>
            </a:endParaRPr>
          </a:p>
          <a:p>
            <a:pPr algn="r" eaLnBrk="1" hangingPunct="1">
              <a:defRPr/>
            </a:pPr>
            <a:r>
              <a:rPr lang="en-US" altLang="zh-CN" sz="1200" b="0">
                <a:solidFill>
                  <a:srgbClr val="8B8B7F"/>
                </a:solidFill>
                <a:latin typeface="Times New Roman" pitchFamily="18" charset="0"/>
                <a:cs typeface="Times New Roman" pitchFamily="18" charset="0"/>
              </a:rPr>
              <a:t>Institute of Software, Chinese Academy of Sciences</a:t>
            </a:r>
            <a:endParaRPr lang="zh-CN" altLang="en-US" sz="1200" b="0">
              <a:solidFill>
                <a:srgbClr val="8B8B7F"/>
              </a:solidFill>
              <a:latin typeface="Times New Roman" pitchFamily="18" charset="0"/>
              <a:cs typeface="Times New Roman" pitchFamily="18" charset="0"/>
            </a:endParaRPr>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0">
                <a:ea typeface="SimSun" pitchFamily="2" charset="-122"/>
              </a:defRPr>
            </a:lvl1pPr>
          </a:lstStyle>
          <a:p>
            <a:pPr>
              <a:defRPr/>
            </a:pPr>
            <a:fld id="{B8B406CD-197B-4399-A0EE-C2FAE1C6CF9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6211" r:id="rId1"/>
    <p:sldLayoutId id="2147486199" r:id="rId2"/>
    <p:sldLayoutId id="2147486200" r:id="rId3"/>
    <p:sldLayoutId id="2147486201" r:id="rId4"/>
    <p:sldLayoutId id="2147486202" r:id="rId5"/>
    <p:sldLayoutId id="2147486203" r:id="rId6"/>
    <p:sldLayoutId id="2147486204" r:id="rId7"/>
    <p:sldLayoutId id="2147486205" r:id="rId8"/>
    <p:sldLayoutId id="2147486206" r:id="rId9"/>
    <p:sldLayoutId id="2147486207" r:id="rId10"/>
    <p:sldLayoutId id="2147486208" r:id="rId11"/>
    <p:sldLayoutId id="2147486209" r:id="rId12"/>
    <p:sldLayoutId id="2147486210" r:id="rId13"/>
  </p:sldLayoutIdLst>
  <p:hf hdr="0" ftr="0" dt="0"/>
  <p:txStyles>
    <p:titleStyle>
      <a:lvl1pPr algn="l" rtl="0" eaLnBrk="0" fontAlgn="base" hangingPunct="0">
        <a:spcBef>
          <a:spcPct val="0"/>
        </a:spcBef>
        <a:spcAft>
          <a:spcPct val="0"/>
        </a:spcAft>
        <a:defRPr sz="3800" b="1">
          <a:solidFill>
            <a:srgbClr val="698ECF"/>
          </a:solidFill>
          <a:latin typeface="+mj-lt"/>
          <a:ea typeface="+mj-ea"/>
          <a:cs typeface="+mj-cs"/>
        </a:defRPr>
      </a:lvl1pPr>
      <a:lvl2pPr algn="l" rtl="0" eaLnBrk="0" fontAlgn="base" hangingPunct="0">
        <a:spcBef>
          <a:spcPct val="0"/>
        </a:spcBef>
        <a:spcAft>
          <a:spcPct val="0"/>
        </a:spcAft>
        <a:defRPr sz="3800" b="1">
          <a:solidFill>
            <a:srgbClr val="698ECF"/>
          </a:solidFill>
          <a:latin typeface="Franklin Gothic Medium" pitchFamily="34" charset="0"/>
          <a:ea typeface="黑体" pitchFamily="2" charset="-122"/>
        </a:defRPr>
      </a:lvl2pPr>
      <a:lvl3pPr algn="l" rtl="0" eaLnBrk="0" fontAlgn="base" hangingPunct="0">
        <a:spcBef>
          <a:spcPct val="0"/>
        </a:spcBef>
        <a:spcAft>
          <a:spcPct val="0"/>
        </a:spcAft>
        <a:defRPr sz="3800" b="1">
          <a:solidFill>
            <a:srgbClr val="698ECF"/>
          </a:solidFill>
          <a:latin typeface="Franklin Gothic Medium" pitchFamily="34" charset="0"/>
          <a:ea typeface="黑体" pitchFamily="2" charset="-122"/>
        </a:defRPr>
      </a:lvl3pPr>
      <a:lvl4pPr algn="l" rtl="0" eaLnBrk="0" fontAlgn="base" hangingPunct="0">
        <a:spcBef>
          <a:spcPct val="0"/>
        </a:spcBef>
        <a:spcAft>
          <a:spcPct val="0"/>
        </a:spcAft>
        <a:defRPr sz="3800" b="1">
          <a:solidFill>
            <a:srgbClr val="698ECF"/>
          </a:solidFill>
          <a:latin typeface="Franklin Gothic Medium" pitchFamily="34" charset="0"/>
          <a:ea typeface="黑体" pitchFamily="2" charset="-122"/>
        </a:defRPr>
      </a:lvl4pPr>
      <a:lvl5pPr algn="l" rtl="0" eaLnBrk="0" fontAlgn="base" hangingPunct="0">
        <a:spcBef>
          <a:spcPct val="0"/>
        </a:spcBef>
        <a:spcAft>
          <a:spcPct val="0"/>
        </a:spcAft>
        <a:defRPr sz="3800" b="1">
          <a:solidFill>
            <a:srgbClr val="698ECF"/>
          </a:solidFill>
          <a:latin typeface="Franklin Gothic Medium" pitchFamily="34" charset="0"/>
          <a:ea typeface="黑体" pitchFamily="2" charset="-122"/>
        </a:defRPr>
      </a:lvl5pPr>
      <a:lvl6pPr marL="457200" algn="l" rtl="0" fontAlgn="base">
        <a:spcBef>
          <a:spcPct val="0"/>
        </a:spcBef>
        <a:spcAft>
          <a:spcPct val="0"/>
        </a:spcAft>
        <a:defRPr sz="3800" b="1">
          <a:solidFill>
            <a:schemeClr val="accent2"/>
          </a:solidFill>
          <a:latin typeface="Verdana" pitchFamily="34" charset="0"/>
          <a:ea typeface="黑体" pitchFamily="2" charset="-122"/>
        </a:defRPr>
      </a:lvl6pPr>
      <a:lvl7pPr marL="914400" algn="l" rtl="0" fontAlgn="base">
        <a:spcBef>
          <a:spcPct val="0"/>
        </a:spcBef>
        <a:spcAft>
          <a:spcPct val="0"/>
        </a:spcAft>
        <a:defRPr sz="3800" b="1">
          <a:solidFill>
            <a:schemeClr val="accent2"/>
          </a:solidFill>
          <a:latin typeface="Verdana" pitchFamily="34" charset="0"/>
          <a:ea typeface="黑体" pitchFamily="2" charset="-122"/>
        </a:defRPr>
      </a:lvl7pPr>
      <a:lvl8pPr marL="1371600" algn="l" rtl="0" fontAlgn="base">
        <a:spcBef>
          <a:spcPct val="0"/>
        </a:spcBef>
        <a:spcAft>
          <a:spcPct val="0"/>
        </a:spcAft>
        <a:defRPr sz="3800" b="1">
          <a:solidFill>
            <a:schemeClr val="accent2"/>
          </a:solidFill>
          <a:latin typeface="Verdana" pitchFamily="34" charset="0"/>
          <a:ea typeface="黑体" pitchFamily="2" charset="-122"/>
        </a:defRPr>
      </a:lvl8pPr>
      <a:lvl9pPr marL="1828800" algn="l" rtl="0" fontAlgn="base">
        <a:spcBef>
          <a:spcPct val="0"/>
        </a:spcBef>
        <a:spcAft>
          <a:spcPct val="0"/>
        </a:spcAft>
        <a:defRPr sz="3800" b="1">
          <a:solidFill>
            <a:schemeClr val="accent2"/>
          </a:solidFill>
          <a:latin typeface="Verdana" pitchFamily="34" charset="0"/>
          <a:ea typeface="黑体" pitchFamily="2" charset="-122"/>
        </a:defRPr>
      </a:lvl9pPr>
    </p:titleStyle>
    <p:body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sz="2000" b="1">
          <a:solidFill>
            <a:srgbClr val="4D4D4D"/>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gartner.com/smarterwithgartner/gartner-top-10-strategic-technology-trends-for-2019/" TargetMode="External"/><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m.elecfans.com/article/593102.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hyperlink" Target="http://hadoop.apache.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ensorflow/tensorflow/issues/250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38.emf"/></Relationships>
</file>

<file path=ppt/slides/_rels/slide1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gartner.com/cn/information-technology/articles/gartner-predicts-the-future-of-ai-technology" TargetMode="External"/><Relationship Id="rId4" Type="http://schemas.openxmlformats.org/officeDocument/2006/relationships/hyperlink" Target="https://www.futuretimeline.net/blog/2018/02/5.ht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61.png"/><Relationship Id="rId4" Type="http://schemas.openxmlformats.org/officeDocument/2006/relationships/image" Target="../media/image230.png"/></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package" Target="../embeddings/Microsoft_Visio_Drawing.vsdx"/></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774619" y="457201"/>
            <a:ext cx="10891451" cy="2073279"/>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bg1">
                <a:lumMod val="85000"/>
              </a:schemeClr>
            </a:solidFill>
            <a:miter lim="800000"/>
            <a:headEnd/>
            <a:tailEnd/>
          </a:ln>
          <a:effectLst/>
        </p:spPr>
        <p:txBody>
          <a:bodyPr wrap="none" anchor="ctr"/>
          <a:lstStyle/>
          <a:p>
            <a:pPr algn="ctr">
              <a:defRPr/>
            </a:pPr>
            <a:endParaRPr lang="en-US" altLang="zh-CN" sz="4400" b="0" dirty="0">
              <a:solidFill>
                <a:srgbClr val="0070C0"/>
              </a:solidFill>
              <a:latin typeface="+mj-ea"/>
              <a:ea typeface="+mj-ea"/>
            </a:endParaRPr>
          </a:p>
          <a:p>
            <a:pPr algn="ctr">
              <a:defRPr/>
            </a:pPr>
            <a:r>
              <a:rPr lang="zh-CN" altLang="en-US" sz="4400" b="0" dirty="0">
                <a:solidFill>
                  <a:srgbClr val="698ECF"/>
                </a:solidFill>
                <a:latin typeface="+mj-ea"/>
                <a:ea typeface="+mj-ea"/>
              </a:rPr>
              <a:t>面向深度学习的异构资源管理</a:t>
            </a:r>
            <a:endParaRPr lang="en-GB" altLang="zh-CN" sz="4400" b="0" dirty="0">
              <a:solidFill>
                <a:srgbClr val="698ECF"/>
              </a:solidFill>
              <a:latin typeface="+mj-ea"/>
              <a:ea typeface="+mj-ea"/>
            </a:endParaRPr>
          </a:p>
          <a:p>
            <a:pPr algn="ctr">
              <a:defRPr/>
            </a:pPr>
            <a:r>
              <a:rPr lang="zh-CN" altLang="en-US" sz="4400" b="0" dirty="0">
                <a:solidFill>
                  <a:srgbClr val="698ECF"/>
                </a:solidFill>
                <a:latin typeface="+mj-ea"/>
                <a:ea typeface="+mj-ea"/>
              </a:rPr>
              <a:t>优化技术研究</a:t>
            </a:r>
            <a:endParaRPr lang="en-US" altLang="zh-CN" sz="4400" b="0" dirty="0">
              <a:solidFill>
                <a:srgbClr val="698ECF"/>
              </a:solidFill>
              <a:latin typeface="+mj-ea"/>
              <a:ea typeface="+mj-ea"/>
            </a:endParaRPr>
          </a:p>
        </p:txBody>
      </p:sp>
      <p:sp>
        <p:nvSpPr>
          <p:cNvPr id="6" name="Rectangle 3"/>
          <p:cNvSpPr>
            <a:spLocks noGrp="1" noChangeArrowheads="1"/>
          </p:cNvSpPr>
          <p:nvPr>
            <p:ph type="subTitle" idx="1"/>
          </p:nvPr>
        </p:nvSpPr>
        <p:spPr>
          <a:xfrm>
            <a:off x="3807845" y="3515290"/>
            <a:ext cx="5909761" cy="1914525"/>
          </a:xfrm>
        </p:spPr>
        <p:txBody>
          <a:bodyPr/>
          <a:lstStyle/>
          <a:p>
            <a:pPr>
              <a:defRPr/>
            </a:pPr>
            <a:r>
              <a:rPr lang="zh-CN" altLang="en-US" sz="2400" b="0" dirty="0">
                <a:solidFill>
                  <a:srgbClr val="698ECF"/>
                </a:solidFill>
                <a:latin typeface="黑体" panose="02010609060101010101" pitchFamily="49" charset="-122"/>
                <a:ea typeface="黑体" panose="02010609060101010101" pitchFamily="49" charset="-122"/>
              </a:rPr>
              <a:t>姓名</a:t>
            </a:r>
            <a:r>
              <a:rPr lang="en-US" altLang="zh-CN" sz="2400" b="0" dirty="0">
                <a:solidFill>
                  <a:srgbClr val="698ECF"/>
                </a:solidFill>
                <a:latin typeface="黑体" panose="02010609060101010101" pitchFamily="49" charset="-122"/>
                <a:ea typeface="黑体" panose="02010609060101010101" pitchFamily="49" charset="-122"/>
              </a:rPr>
              <a:t>:</a:t>
            </a:r>
            <a:r>
              <a:rPr lang="zh-CN" altLang="en-US" sz="2400" b="0" dirty="0">
                <a:solidFill>
                  <a:srgbClr val="698ECF"/>
                </a:solidFill>
                <a:latin typeface="黑体" panose="02010609060101010101" pitchFamily="49" charset="-122"/>
                <a:ea typeface="黑体" panose="02010609060101010101" pitchFamily="49" charset="-122"/>
              </a:rPr>
              <a:t>  许源佳</a:t>
            </a:r>
            <a:endParaRPr lang="en-US" altLang="zh-CN" sz="2400" b="0" dirty="0">
              <a:solidFill>
                <a:srgbClr val="698ECF"/>
              </a:solidFill>
              <a:latin typeface="黑体" panose="02010609060101010101" pitchFamily="49" charset="-122"/>
              <a:ea typeface="黑体" panose="02010609060101010101" pitchFamily="49" charset="-122"/>
            </a:endParaRPr>
          </a:p>
          <a:p>
            <a:pPr>
              <a:defRPr/>
            </a:pPr>
            <a:r>
              <a:rPr lang="zh-CN" altLang="en-US" sz="2400" b="0" dirty="0">
                <a:solidFill>
                  <a:srgbClr val="698ECF"/>
                </a:solidFill>
                <a:latin typeface="黑体" panose="02010609060101010101" pitchFamily="49" charset="-122"/>
                <a:ea typeface="黑体" panose="02010609060101010101" pitchFamily="49" charset="-122"/>
              </a:rPr>
              <a:t>导师</a:t>
            </a:r>
            <a:r>
              <a:rPr lang="en-US" altLang="zh-CN" sz="2400" b="0" dirty="0">
                <a:solidFill>
                  <a:srgbClr val="698ECF"/>
                </a:solidFill>
                <a:latin typeface="黑体" panose="02010609060101010101" pitchFamily="49" charset="-122"/>
                <a:ea typeface="黑体" panose="02010609060101010101" pitchFamily="49" charset="-122"/>
              </a:rPr>
              <a:t>:  </a:t>
            </a:r>
            <a:r>
              <a:rPr lang="zh-CN" altLang="en-US" sz="2400" b="0" dirty="0">
                <a:solidFill>
                  <a:srgbClr val="698ECF"/>
                </a:solidFill>
                <a:latin typeface="黑体" panose="02010609060101010101" pitchFamily="49" charset="-122"/>
                <a:ea typeface="黑体" panose="02010609060101010101" pitchFamily="49" charset="-122"/>
              </a:rPr>
              <a:t>张文博</a:t>
            </a:r>
            <a:endParaRPr lang="en-US" altLang="zh-CN" sz="2400" b="0" dirty="0">
              <a:solidFill>
                <a:srgbClr val="698ECF"/>
              </a:solidFill>
              <a:latin typeface="黑体" panose="02010609060101010101" pitchFamily="49" charset="-122"/>
              <a:ea typeface="黑体" panose="02010609060101010101" pitchFamily="49" charset="-122"/>
            </a:endParaRPr>
          </a:p>
          <a:p>
            <a:pPr>
              <a:defRPr/>
            </a:pPr>
            <a:r>
              <a:rPr lang="zh-CN" altLang="en-US" sz="2400" b="0" dirty="0">
                <a:solidFill>
                  <a:srgbClr val="698ECF"/>
                </a:solidFill>
                <a:latin typeface="黑体" panose="02010609060101010101" pitchFamily="49" charset="-122"/>
                <a:ea typeface="黑体" panose="02010609060101010101" pitchFamily="49" charset="-122"/>
              </a:rPr>
              <a:t>日期</a:t>
            </a:r>
            <a:r>
              <a:rPr lang="en-US" altLang="zh-CN" sz="2400" b="0" dirty="0">
                <a:solidFill>
                  <a:srgbClr val="698ECF"/>
                </a:solidFill>
                <a:latin typeface="黑体" panose="02010609060101010101" pitchFamily="49" charset="-122"/>
                <a:ea typeface="黑体" panose="02010609060101010101" pitchFamily="49" charset="-122"/>
              </a:rPr>
              <a:t>:  </a:t>
            </a:r>
            <a:fld id="{77135114-7840-40C8-8AAD-274CC85F6339}" type="datetime2">
              <a:rPr lang="zh-CN" altLang="en-US" sz="2400" b="0" smtClean="0">
                <a:solidFill>
                  <a:srgbClr val="698ECF"/>
                </a:solidFill>
                <a:latin typeface="黑体" panose="02010609060101010101" pitchFamily="49" charset="-122"/>
                <a:ea typeface="黑体" panose="02010609060101010101" pitchFamily="49" charset="-122"/>
              </a:rPr>
              <a:t>2021年3月7日</a:t>
            </a:fld>
            <a:endParaRPr lang="en-US" altLang="zh-CN" sz="2400" b="0" dirty="0">
              <a:solidFill>
                <a:srgbClr val="698ECF"/>
              </a:solidFill>
              <a:latin typeface="黑体" panose="02010609060101010101" pitchFamily="49" charset="-122"/>
              <a:ea typeface="黑体" panose="02010609060101010101" pitchFamily="49" charset="-122"/>
            </a:endParaRPr>
          </a:p>
        </p:txBody>
      </p:sp>
      <p:sp>
        <p:nvSpPr>
          <p:cNvPr id="7" name="Rectangle 5"/>
          <p:cNvSpPr>
            <a:spLocks noChangeArrowheads="1"/>
          </p:cNvSpPr>
          <p:nvPr/>
        </p:nvSpPr>
        <p:spPr bwMode="auto">
          <a:xfrm>
            <a:off x="3071815" y="5332641"/>
            <a:ext cx="6083300" cy="885371"/>
          </a:xfrm>
          <a:prstGeom prst="rect">
            <a:avLst/>
          </a:prstGeom>
          <a:noFill/>
          <a:ln w="9525">
            <a:noFill/>
            <a:miter lim="800000"/>
            <a:headEnd/>
            <a:tailEnd/>
          </a:ln>
          <a:effectLst/>
        </p:spPr>
        <p:txBody>
          <a:bodyPr anchor="ctr">
            <a:spAutoFit/>
          </a:bodyPr>
          <a:lstStyle/>
          <a:p>
            <a:pPr algn="ctr">
              <a:lnSpc>
                <a:spcPct val="90000"/>
              </a:lnSpc>
              <a:spcBef>
                <a:spcPts val="1000"/>
              </a:spcBef>
            </a:pPr>
            <a:r>
              <a:rPr lang="zh-CN" altLang="en-US" sz="2400" dirty="0">
                <a:solidFill>
                  <a:srgbClr val="698ECF"/>
                </a:solidFill>
                <a:latin typeface="+mj-ea"/>
                <a:ea typeface="+mj-ea"/>
              </a:rPr>
              <a:t>软件工程研究开发中心</a:t>
            </a:r>
            <a:r>
              <a:rPr lang="en-US" altLang="zh-CN" sz="2400" dirty="0">
                <a:solidFill>
                  <a:srgbClr val="698ECF"/>
                </a:solidFill>
                <a:latin typeface="+mj-ea"/>
                <a:ea typeface="+mj-ea"/>
              </a:rPr>
              <a:t> </a:t>
            </a:r>
          </a:p>
          <a:p>
            <a:pPr algn="ctr">
              <a:lnSpc>
                <a:spcPct val="90000"/>
              </a:lnSpc>
              <a:spcBef>
                <a:spcPts val="1000"/>
              </a:spcBef>
            </a:pPr>
            <a:r>
              <a:rPr lang="zh-CN" altLang="en-US" sz="2400" dirty="0">
                <a:solidFill>
                  <a:srgbClr val="698ECF"/>
                </a:solidFill>
                <a:latin typeface="+mj-ea"/>
                <a:ea typeface="+mj-ea"/>
              </a:rPr>
              <a:t>中国科学院软件研究所</a:t>
            </a:r>
            <a:endParaRPr lang="en-US" altLang="zh-CN" sz="2400" dirty="0">
              <a:solidFill>
                <a:srgbClr val="698ECF"/>
              </a:solidFill>
              <a:latin typeface="+mj-ea"/>
              <a:ea typeface="+mj-ea"/>
            </a:endParaRPr>
          </a:p>
        </p:txBody>
      </p:sp>
      <p:sp>
        <p:nvSpPr>
          <p:cNvPr id="5" name="Rectangle 3"/>
          <p:cNvSpPr txBox="1">
            <a:spLocks noChangeArrowheads="1"/>
          </p:cNvSpPr>
          <p:nvPr/>
        </p:nvSpPr>
        <p:spPr bwMode="auto">
          <a:xfrm>
            <a:off x="774620" y="457201"/>
            <a:ext cx="434250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698ECF"/>
              </a:buClr>
              <a:buFont typeface="Wingdings" pitchFamily="2" charset="2"/>
              <a:buNone/>
              <a:defRPr sz="22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sz="2000" b="1">
                <a:solidFill>
                  <a:srgbClr val="4D4D4D"/>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a:defRPr/>
            </a:pPr>
            <a:r>
              <a:rPr lang="zh-CN" altLang="en-US" sz="3200" dirty="0">
                <a:solidFill>
                  <a:srgbClr val="698ECF"/>
                </a:solidFill>
                <a:latin typeface="+mj-ea"/>
                <a:ea typeface="+mj-ea"/>
              </a:rPr>
              <a:t>中期报告</a:t>
            </a:r>
            <a:endParaRPr lang="en-US" altLang="zh-CN" sz="3200" dirty="0">
              <a:solidFill>
                <a:srgbClr val="698ECF"/>
              </a:solidFill>
              <a:latin typeface="+mj-ea"/>
              <a:ea typeface="+mj-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算子的迁移与伸缩</a:t>
            </a:r>
            <a:endParaRPr lang="zh-CN" altLang="en-US" sz="3200" dirty="0"/>
          </a:p>
        </p:txBody>
      </p:sp>
      <p:sp>
        <p:nvSpPr>
          <p:cNvPr id="23" name="内容占位符 2"/>
          <p:cNvSpPr txBox="1">
            <a:spLocks/>
          </p:cNvSpPr>
          <p:nvPr/>
        </p:nvSpPr>
        <p:spPr bwMode="auto">
          <a:xfrm>
            <a:off x="507092" y="1187366"/>
            <a:ext cx="10477499" cy="49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不同算子的伸缩性不一致（</a:t>
            </a:r>
            <a:r>
              <a:rPr lang="en-US" altLang="zh-CN" b="0" kern="0" dirty="0"/>
              <a:t>OSDI 2020</a:t>
            </a:r>
            <a:r>
              <a:rPr lang="zh-CN" altLang="en-US" b="0" kern="0" dirty="0"/>
              <a:t>）</a:t>
            </a:r>
          </a:p>
        </p:txBody>
      </p:sp>
      <p:pic>
        <p:nvPicPr>
          <p:cNvPr id="5" name="图片 4">
            <a:extLst>
              <a:ext uri="{FF2B5EF4-FFF2-40B4-BE49-F238E27FC236}">
                <a16:creationId xmlns:a16="http://schemas.microsoft.com/office/drawing/2014/main" id="{0C23E197-D97F-4477-BC13-8BDBC6636C41}"/>
              </a:ext>
            </a:extLst>
          </p:cNvPr>
          <p:cNvPicPr>
            <a:picLocks noChangeAspect="1"/>
          </p:cNvPicPr>
          <p:nvPr/>
        </p:nvPicPr>
        <p:blipFill>
          <a:blip r:embed="rId3"/>
          <a:stretch>
            <a:fillRect/>
          </a:stretch>
        </p:blipFill>
        <p:spPr>
          <a:xfrm>
            <a:off x="1366734" y="1770244"/>
            <a:ext cx="9458532" cy="4845899"/>
          </a:xfrm>
          <a:prstGeom prst="rect">
            <a:avLst/>
          </a:prstGeom>
        </p:spPr>
      </p:pic>
    </p:spTree>
    <p:extLst>
      <p:ext uri="{BB962C8B-B14F-4D97-AF65-F5344CB8AC3E}">
        <p14:creationId xmlns:p14="http://schemas.microsoft.com/office/powerpoint/2010/main" val="259311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ctrTitle"/>
          </p:nvPr>
        </p:nvSpPr>
        <p:spPr>
          <a:xfrm>
            <a:off x="2222500" y="1012825"/>
            <a:ext cx="7772400" cy="1371600"/>
          </a:xfrm>
        </p:spPr>
        <p:txBody>
          <a:bodyPr/>
          <a:lstStyle/>
          <a:p>
            <a:pPr eaLnBrk="1" hangingPunct="1"/>
            <a:r>
              <a:rPr lang="zh-CN" altLang="en-US" sz="4800" dirty="0"/>
              <a:t>谢谢</a:t>
            </a:r>
            <a:r>
              <a:rPr lang="en-US" altLang="zh-CN" sz="4800" dirty="0"/>
              <a:t>!</a:t>
            </a:r>
            <a:endParaRPr lang="zh-CN" altLang="en-US" sz="4800" dirty="0"/>
          </a:p>
        </p:txBody>
      </p:sp>
      <p:sp>
        <p:nvSpPr>
          <p:cNvPr id="47107" name="Rectangle 4"/>
          <p:cNvSpPr>
            <a:spLocks noGrp="1" noChangeArrowheads="1"/>
          </p:cNvSpPr>
          <p:nvPr>
            <p:ph type="subTitle" idx="1"/>
          </p:nvPr>
        </p:nvSpPr>
        <p:spPr>
          <a:xfrm>
            <a:off x="3340100" y="3429000"/>
            <a:ext cx="7010400" cy="1600200"/>
          </a:xfrm>
        </p:spPr>
        <p:txBody>
          <a:bodyPr/>
          <a:lstStyle/>
          <a:p>
            <a:pPr eaLnBrk="1" hangingPunct="1"/>
            <a:r>
              <a:rPr lang="zh-CN" altLang="en-US" sz="3600" dirty="0"/>
              <a:t>提问</a:t>
            </a:r>
            <a:r>
              <a:rPr lang="en-US" altLang="zh-CN" sz="3600" dirty="0"/>
              <a:t>?</a:t>
            </a:r>
          </a:p>
          <a:p>
            <a:pPr algn="ctr" eaLnBrk="1" hangingPunct="1"/>
            <a:r>
              <a:rPr lang="en-US" altLang="zh-CN" sz="2000" b="0" dirty="0">
                <a:solidFill>
                  <a:srgbClr val="698ECF"/>
                </a:solidFill>
                <a:latin typeface="Arial Unicode MS" pitchFamily="34" charset="-122"/>
                <a:ea typeface="Arial Unicode MS" pitchFamily="34" charset="-122"/>
                <a:cs typeface="Arial Unicode MS" pitchFamily="34" charset="-122"/>
              </a:rPr>
              <a:t>xuyuanjia2017@otcaix.iscas.ac.cn</a:t>
            </a:r>
          </a:p>
        </p:txBody>
      </p:sp>
    </p:spTree>
  </p:cSld>
  <p:clrMapOvr>
    <a:masterClrMapping/>
  </p:clrMapOvr>
  <p:transition advTm="521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背景</a:t>
            </a:r>
            <a:r>
              <a:rPr lang="en-US" altLang="zh-CN" dirty="0"/>
              <a:t>–</a:t>
            </a:r>
            <a:r>
              <a:rPr lang="zh-CN" altLang="en-US" sz="3200" dirty="0"/>
              <a:t>机器学习具有广泛的应用前景</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11</a:t>
            </a:fld>
            <a:endParaRPr lang="en-US" altLang="zh-CN" dirty="0"/>
          </a:p>
        </p:txBody>
      </p:sp>
      <p:sp>
        <p:nvSpPr>
          <p:cNvPr id="67" name="内容占位符 1">
            <a:extLst>
              <a:ext uri="{FF2B5EF4-FFF2-40B4-BE49-F238E27FC236}">
                <a16:creationId xmlns:a16="http://schemas.microsoft.com/office/drawing/2014/main" id="{963EC0C0-3522-479C-8F62-4953FE699730}"/>
              </a:ext>
            </a:extLst>
          </p:cNvPr>
          <p:cNvSpPr>
            <a:spLocks noGrp="1"/>
          </p:cNvSpPr>
          <p:nvPr>
            <p:ph idx="1"/>
          </p:nvPr>
        </p:nvSpPr>
        <p:spPr>
          <a:xfrm>
            <a:off x="766233" y="1104083"/>
            <a:ext cx="10511367" cy="2166712"/>
          </a:xfrm>
        </p:spPr>
        <p:txBody>
          <a:bodyPr/>
          <a:lstStyle/>
          <a:p>
            <a:r>
              <a:rPr lang="en-US" altLang="zh-CN" b="0" dirty="0"/>
              <a:t>Gartner</a:t>
            </a:r>
            <a:r>
              <a:rPr lang="zh-CN" altLang="en-US" b="0" dirty="0"/>
              <a:t> </a:t>
            </a:r>
            <a:r>
              <a:rPr lang="en-US" altLang="zh-CN" b="0" dirty="0"/>
              <a:t>2019</a:t>
            </a:r>
            <a:r>
              <a:rPr lang="zh-CN" altLang="en-US" b="0" dirty="0"/>
              <a:t>报告指出，机器学习是推进新一代工业产业革命的重要使能技术之一，具有广泛的应用前景</a:t>
            </a:r>
            <a:r>
              <a:rPr lang="en-US" altLang="zh-CN" b="0" dirty="0"/>
              <a:t>[1]</a:t>
            </a:r>
          </a:p>
          <a:p>
            <a:endParaRPr lang="en-US" altLang="zh-CN" b="0" dirty="0"/>
          </a:p>
          <a:p>
            <a:pPr latinLnBrk="1"/>
            <a:r>
              <a:rPr lang="zh-CN" altLang="en-US" b="0" dirty="0"/>
              <a:t>图灵奖获得者、美国国家科学院</a:t>
            </a:r>
            <a:r>
              <a:rPr lang="en-US" altLang="zh-CN" b="0" dirty="0"/>
              <a:t>/</a:t>
            </a:r>
            <a:r>
              <a:rPr lang="zh-CN" altLang="en-US" b="0" dirty="0"/>
              <a:t>工程院院士</a:t>
            </a:r>
            <a:r>
              <a:rPr lang="en-US" altLang="zh-CN" b="0" dirty="0"/>
              <a:t>John E. Hopcroft</a:t>
            </a:r>
            <a:r>
              <a:rPr lang="zh-CN" altLang="en-US" b="0" dirty="0"/>
              <a:t>认为，机器学习系统的成熟是机器学习广泛应用的重要推手之一</a:t>
            </a:r>
            <a:r>
              <a:rPr lang="en-US" altLang="zh-CN" b="0" dirty="0"/>
              <a:t>[2]</a:t>
            </a:r>
          </a:p>
          <a:p>
            <a:endParaRPr lang="en-US" altLang="zh-CN" b="0" dirty="0"/>
          </a:p>
          <a:p>
            <a:endParaRPr lang="en-US" altLang="zh-CN" b="0" dirty="0"/>
          </a:p>
        </p:txBody>
      </p:sp>
      <p:sp>
        <p:nvSpPr>
          <p:cNvPr id="57" name="矩形 56"/>
          <p:cNvSpPr/>
          <p:nvPr/>
        </p:nvSpPr>
        <p:spPr>
          <a:xfrm>
            <a:off x="507841" y="6463828"/>
            <a:ext cx="10690362"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a:t>
            </a:r>
            <a:r>
              <a:rPr lang="en-US" altLang="zh-CN" sz="1000" b="0" dirty="0">
                <a:latin typeface="Times New Roman" panose="02020603050405020304" pitchFamily="18" charset="0"/>
                <a:cs typeface="Times New Roman" panose="02020603050405020304" pitchFamily="18" charset="0"/>
                <a:hlinkClick r:id="rId3"/>
              </a:rPr>
              <a:t>https://www.gartner.com/smarterwithgartner/gartner-top-10-strategic-technology-trends-for-2019/</a:t>
            </a:r>
            <a:endParaRPr lang="en-US" altLang="zh-CN" sz="1000" b="0" dirty="0">
              <a:latin typeface="Times New Roman" panose="02020603050405020304" pitchFamily="18" charset="0"/>
              <a:cs typeface="Times New Roman" panose="02020603050405020304" pitchFamily="18" charset="0"/>
            </a:endParaRPr>
          </a:p>
          <a:p>
            <a:r>
              <a:rPr lang="en-US" altLang="zh-CN" sz="1000" b="0" dirty="0">
                <a:latin typeface="Times New Roman" panose="02020603050405020304" pitchFamily="18" charset="0"/>
                <a:cs typeface="Times New Roman" panose="02020603050405020304" pitchFamily="18" charset="0"/>
                <a:hlinkClick r:id="rId4"/>
              </a:rPr>
              <a:t>[2]http://m.elecfans.com/article/593102.html</a:t>
            </a:r>
            <a:endParaRPr lang="en-US" altLang="zh-CN" sz="1000" b="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5"/>
          <a:stretch>
            <a:fillRect/>
          </a:stretch>
        </p:blipFill>
        <p:spPr>
          <a:xfrm>
            <a:off x="2065001" y="5200650"/>
            <a:ext cx="1076325" cy="1276350"/>
          </a:xfrm>
          <a:prstGeom prst="rect">
            <a:avLst/>
          </a:prstGeom>
        </p:spPr>
      </p:pic>
      <p:pic>
        <p:nvPicPr>
          <p:cNvPr id="8" name="图片 7"/>
          <p:cNvPicPr>
            <a:picLocks noChangeAspect="1"/>
          </p:cNvPicPr>
          <p:nvPr/>
        </p:nvPicPr>
        <p:blipFill>
          <a:blip r:embed="rId6"/>
          <a:stretch>
            <a:fillRect/>
          </a:stretch>
        </p:blipFill>
        <p:spPr>
          <a:xfrm>
            <a:off x="5453688" y="5137786"/>
            <a:ext cx="971550" cy="1257300"/>
          </a:xfrm>
          <a:prstGeom prst="rect">
            <a:avLst/>
          </a:prstGeom>
        </p:spPr>
      </p:pic>
      <p:pic>
        <p:nvPicPr>
          <p:cNvPr id="9" name="图片 8"/>
          <p:cNvPicPr>
            <a:picLocks noChangeAspect="1"/>
          </p:cNvPicPr>
          <p:nvPr/>
        </p:nvPicPr>
        <p:blipFill>
          <a:blip r:embed="rId7"/>
          <a:stretch>
            <a:fillRect/>
          </a:stretch>
        </p:blipFill>
        <p:spPr>
          <a:xfrm>
            <a:off x="8737600" y="5078670"/>
            <a:ext cx="1057275" cy="1190625"/>
          </a:xfrm>
          <a:prstGeom prst="rect">
            <a:avLst/>
          </a:prstGeom>
        </p:spPr>
      </p:pic>
      <p:sp>
        <p:nvSpPr>
          <p:cNvPr id="68" name="内容占位符 1">
            <a:extLst>
              <a:ext uri="{FF2B5EF4-FFF2-40B4-BE49-F238E27FC236}">
                <a16:creationId xmlns:a16="http://schemas.microsoft.com/office/drawing/2014/main" id="{EF1CB961-F874-47CD-AB4A-222373E47A14}"/>
              </a:ext>
            </a:extLst>
          </p:cNvPr>
          <p:cNvSpPr txBox="1">
            <a:spLocks/>
          </p:cNvSpPr>
          <p:nvPr/>
        </p:nvSpPr>
        <p:spPr bwMode="auto">
          <a:xfrm>
            <a:off x="803502" y="3561251"/>
            <a:ext cx="1009904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当前，主流云厂商均面向典型应用场景，提供了机器学习系统服务</a:t>
            </a:r>
          </a:p>
          <a:p>
            <a:pPr lvl="1"/>
            <a:r>
              <a:rPr lang="zh-CN" altLang="en-US" b="0" kern="0" dirty="0"/>
              <a:t>主流云厂商包括亚马逊、谷歌、微软、阿里云、华为云等</a:t>
            </a:r>
            <a:endParaRPr lang="en-US" altLang="zh-CN" b="0" kern="0" dirty="0"/>
          </a:p>
          <a:p>
            <a:pPr lvl="1"/>
            <a:r>
              <a:rPr lang="zh-CN" altLang="en-US" b="0" kern="0" dirty="0"/>
              <a:t>典型应用场景包括图像识别，语音识别，自然语言处理等</a:t>
            </a:r>
          </a:p>
        </p:txBody>
      </p:sp>
    </p:spTree>
    <p:extLst>
      <p:ext uri="{BB962C8B-B14F-4D97-AF65-F5344CB8AC3E}">
        <p14:creationId xmlns:p14="http://schemas.microsoft.com/office/powerpoint/2010/main" val="2971665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790629" y="1463364"/>
            <a:ext cx="8870146" cy="1636316"/>
            <a:chOff x="1632615" y="1186679"/>
            <a:chExt cx="8870146" cy="2317256"/>
          </a:xfrm>
        </p:grpSpPr>
        <p:grpSp>
          <p:nvGrpSpPr>
            <p:cNvPr id="5" name="组合 4"/>
            <p:cNvGrpSpPr/>
            <p:nvPr/>
          </p:nvGrpSpPr>
          <p:grpSpPr>
            <a:xfrm>
              <a:off x="1632615" y="1186679"/>
              <a:ext cx="8870146" cy="2317256"/>
              <a:chOff x="1893632" y="1194824"/>
              <a:chExt cx="8870146" cy="2317256"/>
            </a:xfrm>
            <a:solidFill>
              <a:schemeClr val="bg1"/>
            </a:solidFill>
          </p:grpSpPr>
          <p:pic>
            <p:nvPicPr>
              <p:cNvPr id="6" name="图片 5"/>
              <p:cNvPicPr>
                <a:picLocks noChangeAspect="1"/>
              </p:cNvPicPr>
              <p:nvPr/>
            </p:nvPicPr>
            <p:blipFill>
              <a:blip r:embed="rId3"/>
              <a:stretch>
                <a:fillRect/>
              </a:stretch>
            </p:blipFill>
            <p:spPr>
              <a:xfrm>
                <a:off x="1893632" y="1490391"/>
                <a:ext cx="8633861" cy="1940910"/>
              </a:xfrm>
              <a:prstGeom prst="rect">
                <a:avLst/>
              </a:prstGeom>
              <a:grpFill/>
            </p:spPr>
          </p:pic>
          <p:sp>
            <p:nvSpPr>
              <p:cNvPr id="3" name="矩形 2"/>
              <p:cNvSpPr/>
              <p:nvPr/>
            </p:nvSpPr>
            <p:spPr bwMode="gray">
              <a:xfrm>
                <a:off x="3141133" y="2870200"/>
                <a:ext cx="366607"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3" name="矩形 12"/>
              <p:cNvSpPr/>
              <p:nvPr/>
            </p:nvSpPr>
            <p:spPr bwMode="gray">
              <a:xfrm>
                <a:off x="3202093" y="1194824"/>
                <a:ext cx="755227"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4" name="矩形 13"/>
              <p:cNvSpPr/>
              <p:nvPr/>
            </p:nvSpPr>
            <p:spPr bwMode="gray">
              <a:xfrm>
                <a:off x="4997204" y="2950979"/>
                <a:ext cx="366607"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6" name="矩形 15"/>
              <p:cNvSpPr/>
              <p:nvPr/>
            </p:nvSpPr>
            <p:spPr bwMode="gray">
              <a:xfrm>
                <a:off x="6161330" y="2950978"/>
                <a:ext cx="366607"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8" name="矩形 17"/>
              <p:cNvSpPr/>
              <p:nvPr/>
            </p:nvSpPr>
            <p:spPr bwMode="gray">
              <a:xfrm>
                <a:off x="7520398" y="2910589"/>
                <a:ext cx="366607"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1" name="矩形 20"/>
              <p:cNvSpPr/>
              <p:nvPr/>
            </p:nvSpPr>
            <p:spPr bwMode="gray">
              <a:xfrm>
                <a:off x="10010862" y="2735247"/>
                <a:ext cx="752916"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2" name="矩形 21"/>
              <p:cNvSpPr/>
              <p:nvPr/>
            </p:nvSpPr>
            <p:spPr bwMode="gray">
              <a:xfrm>
                <a:off x="9544143" y="2878651"/>
                <a:ext cx="752916"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3" name="矩形 22"/>
              <p:cNvSpPr/>
              <p:nvPr/>
            </p:nvSpPr>
            <p:spPr bwMode="gray">
              <a:xfrm>
                <a:off x="3204403" y="1457315"/>
                <a:ext cx="993585" cy="307777"/>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zh-CN" altLang="en-US" sz="1400" dirty="0">
                    <a:solidFill>
                      <a:schemeClr val="accent2"/>
                    </a:solidFill>
                    <a:latin typeface="楷体" panose="02010609060101010101" pitchFamily="49" charset="-122"/>
                    <a:ea typeface="楷体" panose="02010609060101010101" pitchFamily="49" charset="-122"/>
                  </a:rPr>
                  <a:t>特征提取</a:t>
                </a:r>
                <a:endParaRPr kumimoji="0" lang="zh-CN" altLang="en-US" sz="1400" b="1" i="0" u="none" strike="noStrike" cap="none" normalizeH="0" baseline="0" dirty="0">
                  <a:ln>
                    <a:noFill/>
                  </a:ln>
                  <a:solidFill>
                    <a:schemeClr val="accent2"/>
                  </a:solidFill>
                  <a:effectLst/>
                  <a:latin typeface="楷体" panose="02010609060101010101" pitchFamily="49" charset="-122"/>
                  <a:ea typeface="楷体" panose="02010609060101010101" pitchFamily="49" charset="-122"/>
                </a:endParaRPr>
              </a:p>
            </p:txBody>
          </p:sp>
          <p:sp>
            <p:nvSpPr>
              <p:cNvPr id="24" name="矩形 23"/>
              <p:cNvSpPr/>
              <p:nvPr/>
            </p:nvSpPr>
            <p:spPr bwMode="gray">
              <a:xfrm>
                <a:off x="4997204" y="1819561"/>
                <a:ext cx="752916"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5" name="矩形 24"/>
              <p:cNvSpPr/>
              <p:nvPr/>
            </p:nvSpPr>
            <p:spPr bwMode="gray">
              <a:xfrm>
                <a:off x="5636881" y="1634487"/>
                <a:ext cx="949793" cy="307777"/>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特征提取</a:t>
                </a:r>
              </a:p>
            </p:txBody>
          </p:sp>
          <p:sp>
            <p:nvSpPr>
              <p:cNvPr id="26" name="矩形 25"/>
              <p:cNvSpPr/>
              <p:nvPr/>
            </p:nvSpPr>
            <p:spPr bwMode="gray">
              <a:xfrm>
                <a:off x="6893420" y="1383667"/>
                <a:ext cx="752916"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7" name="矩形 26"/>
              <p:cNvSpPr/>
              <p:nvPr/>
            </p:nvSpPr>
            <p:spPr bwMode="gray">
              <a:xfrm>
                <a:off x="7896822" y="1409377"/>
                <a:ext cx="2282583"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8" name="矩形 27"/>
              <p:cNvSpPr/>
              <p:nvPr/>
            </p:nvSpPr>
            <p:spPr bwMode="gray">
              <a:xfrm>
                <a:off x="4867018" y="2013699"/>
                <a:ext cx="993585" cy="307777"/>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zh-CN" altLang="en-US" sz="1400" dirty="0">
                    <a:solidFill>
                      <a:schemeClr val="accent2"/>
                    </a:solidFill>
                    <a:latin typeface="楷体" panose="02010609060101010101" pitchFamily="49" charset="-122"/>
                    <a:ea typeface="楷体" panose="02010609060101010101" pitchFamily="49" charset="-122"/>
                  </a:rPr>
                  <a:t>采样估算</a:t>
                </a:r>
                <a:endParaRPr kumimoji="0" lang="zh-CN" altLang="en-US" sz="1400" b="1" i="0" u="none" strike="noStrike" cap="none" normalizeH="0" baseline="0" dirty="0">
                  <a:ln>
                    <a:noFill/>
                  </a:ln>
                  <a:solidFill>
                    <a:schemeClr val="accent2"/>
                  </a:solidFill>
                  <a:effectLst/>
                  <a:latin typeface="楷体" panose="02010609060101010101" pitchFamily="49" charset="-122"/>
                  <a:ea typeface="楷体" panose="02010609060101010101" pitchFamily="49" charset="-122"/>
                </a:endParaRPr>
              </a:p>
            </p:txBody>
          </p:sp>
          <p:sp>
            <p:nvSpPr>
              <p:cNvPr id="29" name="矩形 28"/>
              <p:cNvSpPr/>
              <p:nvPr/>
            </p:nvSpPr>
            <p:spPr bwMode="gray">
              <a:xfrm>
                <a:off x="6876338" y="1627467"/>
                <a:ext cx="993585" cy="307777"/>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zh-CN" altLang="en-US" sz="1400" dirty="0">
                    <a:solidFill>
                      <a:schemeClr val="accent2"/>
                    </a:solidFill>
                    <a:latin typeface="楷体" panose="02010609060101010101" pitchFamily="49" charset="-122"/>
                    <a:ea typeface="楷体" panose="02010609060101010101" pitchFamily="49" charset="-122"/>
                  </a:rPr>
                  <a:t>采样估算</a:t>
                </a:r>
                <a:endParaRPr kumimoji="0" lang="zh-CN" altLang="en-US" sz="1400" b="1" i="0" u="none" strike="noStrike" cap="none" normalizeH="0" baseline="0" dirty="0">
                  <a:ln>
                    <a:noFill/>
                  </a:ln>
                  <a:solidFill>
                    <a:schemeClr val="accent2"/>
                  </a:solidFill>
                  <a:effectLst/>
                  <a:latin typeface="楷体" panose="02010609060101010101" pitchFamily="49" charset="-122"/>
                  <a:ea typeface="楷体" panose="02010609060101010101" pitchFamily="49" charset="-122"/>
                </a:endParaRPr>
              </a:p>
            </p:txBody>
          </p:sp>
          <p:sp>
            <p:nvSpPr>
              <p:cNvPr id="31" name="矩形 30"/>
              <p:cNvSpPr/>
              <p:nvPr/>
            </p:nvSpPr>
            <p:spPr bwMode="gray">
              <a:xfrm>
                <a:off x="8087978" y="1744590"/>
                <a:ext cx="1900270" cy="307777"/>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algn="ctr">
                  <a:spcBef>
                    <a:spcPct val="20000"/>
                  </a:spcBef>
                  <a:buClr>
                    <a:srgbClr val="FF3300"/>
                  </a:buClr>
                  <a:buSzPct val="75000"/>
                </a:pPr>
                <a:r>
                  <a:rPr lang="en-US" altLang="zh-CN" sz="1400" dirty="0">
                    <a:solidFill>
                      <a:schemeClr val="accent2"/>
                    </a:solidFill>
                    <a:latin typeface="楷体" panose="02010609060101010101" pitchFamily="49" charset="-122"/>
                    <a:ea typeface="楷体" panose="02010609060101010101" pitchFamily="49" charset="-122"/>
                  </a:rPr>
                  <a:t>……</a:t>
                </a:r>
                <a:endParaRPr lang="zh-CN" altLang="en-US" sz="1400" dirty="0">
                  <a:solidFill>
                    <a:schemeClr val="accent2"/>
                  </a:solidFill>
                  <a:latin typeface="楷体" panose="02010609060101010101" pitchFamily="49" charset="-122"/>
                  <a:ea typeface="楷体" panose="02010609060101010101" pitchFamily="49" charset="-122"/>
                </a:endParaRPr>
              </a:p>
            </p:txBody>
          </p:sp>
        </p:grpSp>
        <p:sp>
          <p:nvSpPr>
            <p:cNvPr id="10" name="矩形 9"/>
            <p:cNvSpPr/>
            <p:nvPr/>
          </p:nvSpPr>
          <p:spPr bwMode="gray">
            <a:xfrm>
              <a:off x="8210349" y="2980644"/>
              <a:ext cx="566747" cy="361582"/>
            </a:xfrm>
            <a:prstGeom prst="rect">
              <a:avLst/>
            </a:prstGeom>
            <a:solidFill>
              <a:schemeClr val="bg1"/>
            </a:solid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grpSp>
      <p:sp>
        <p:nvSpPr>
          <p:cNvPr id="2" name="标题 1"/>
          <p:cNvSpPr>
            <a:spLocks noGrp="1"/>
          </p:cNvSpPr>
          <p:nvPr>
            <p:ph type="title"/>
          </p:nvPr>
        </p:nvSpPr>
        <p:spPr>
          <a:xfrm>
            <a:off x="766232" y="304805"/>
            <a:ext cx="11518009" cy="663575"/>
          </a:xfrm>
        </p:spPr>
        <p:txBody>
          <a:bodyPr/>
          <a:lstStyle/>
          <a:p>
            <a:r>
              <a:rPr lang="zh-CN" altLang="en-US" dirty="0"/>
              <a:t>背景</a:t>
            </a:r>
            <a:r>
              <a:rPr lang="en-US" altLang="zh-CN" dirty="0"/>
              <a:t>–</a:t>
            </a:r>
            <a:r>
              <a:rPr lang="zh-CN" altLang="en-US" sz="3200" dirty="0"/>
              <a:t>数据流图是机器学习系统的基本计算模型</a:t>
            </a:r>
          </a:p>
        </p:txBody>
      </p:sp>
      <p:sp>
        <p:nvSpPr>
          <p:cNvPr id="20" name="矩形 19"/>
          <p:cNvSpPr/>
          <p:nvPr/>
        </p:nvSpPr>
        <p:spPr bwMode="gray">
          <a:xfrm>
            <a:off x="8599293" y="3015798"/>
            <a:ext cx="1928200" cy="561101"/>
          </a:xfrm>
          <a:prstGeom prst="rect">
            <a:avLst/>
          </a:prstGeom>
          <a:solidFill>
            <a:schemeClr val="bg1"/>
          </a:solid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9" name="内容占位符 1">
            <a:extLst>
              <a:ext uri="{FF2B5EF4-FFF2-40B4-BE49-F238E27FC236}">
                <a16:creationId xmlns:a16="http://schemas.microsoft.com/office/drawing/2014/main" id="{9710EBE7-0F40-4A5B-90C2-F0D4B43A1619}"/>
              </a:ext>
            </a:extLst>
          </p:cNvPr>
          <p:cNvSpPr txBox="1">
            <a:spLocks/>
          </p:cNvSpPr>
          <p:nvPr/>
        </p:nvSpPr>
        <p:spPr bwMode="auto">
          <a:xfrm>
            <a:off x="270926" y="1143701"/>
            <a:ext cx="10436353" cy="49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例子：图像识别包括多次 </a:t>
            </a:r>
            <a:r>
              <a:rPr lang="zh-CN" altLang="en-US" b="0" kern="0" dirty="0">
                <a:solidFill>
                  <a:srgbClr val="C00000"/>
                </a:solidFill>
                <a:latin typeface="Times New Roman" panose="02020603050405020304" pitchFamily="18" charset="0"/>
                <a:cs typeface="Times New Roman" panose="02020603050405020304" pitchFamily="18" charset="0"/>
              </a:rPr>
              <a:t>特征提取</a:t>
            </a:r>
            <a:r>
              <a:rPr lang="zh-CN" altLang="en-US" b="0" kern="0" dirty="0">
                <a:latin typeface="Times New Roman" panose="02020603050405020304" pitchFamily="18" charset="0"/>
                <a:cs typeface="Times New Roman" panose="02020603050405020304" pitchFamily="18" charset="0"/>
              </a:rPr>
              <a:t> 和 </a:t>
            </a:r>
            <a:r>
              <a:rPr lang="zh-CN" altLang="en-US" kern="0" dirty="0">
                <a:solidFill>
                  <a:srgbClr val="C00000"/>
                </a:solidFill>
                <a:latin typeface="Times New Roman" panose="02020603050405020304" pitchFamily="18" charset="0"/>
                <a:cs typeface="Times New Roman" panose="02020603050405020304" pitchFamily="18" charset="0"/>
              </a:rPr>
              <a:t>采样估算</a:t>
            </a:r>
            <a:r>
              <a:rPr lang="zh-CN" altLang="en-US" b="0" kern="0" dirty="0">
                <a:latin typeface="Times New Roman" panose="02020603050405020304" pitchFamily="18" charset="0"/>
                <a:cs typeface="Times New Roman" panose="02020603050405020304" pitchFamily="18" charset="0"/>
              </a:rPr>
              <a:t> 过程。</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sp>
        <p:nvSpPr>
          <p:cNvPr id="12" name="内容占位符 1">
            <a:extLst>
              <a:ext uri="{FF2B5EF4-FFF2-40B4-BE49-F238E27FC236}">
                <a16:creationId xmlns:a16="http://schemas.microsoft.com/office/drawing/2014/main" id="{9710EBE7-0F40-4A5B-90C2-F0D4B43A1619}"/>
              </a:ext>
            </a:extLst>
          </p:cNvPr>
          <p:cNvSpPr txBox="1">
            <a:spLocks/>
          </p:cNvSpPr>
          <p:nvPr/>
        </p:nvSpPr>
        <p:spPr bwMode="auto">
          <a:xfrm>
            <a:off x="270926" y="2849866"/>
            <a:ext cx="5447373" cy="71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大数据处理系统</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如</a:t>
            </a:r>
            <a:r>
              <a:rPr lang="en-US" altLang="zh-CN" b="0" kern="0" dirty="0">
                <a:latin typeface="Times New Roman" panose="02020603050405020304" pitchFamily="18" charset="0"/>
                <a:cs typeface="Times New Roman" panose="02020603050405020304" pitchFamily="18" charset="0"/>
              </a:rPr>
              <a:t>Hadoop[1], Spark[2]</a:t>
            </a:r>
            <a:r>
              <a:rPr lang="zh-CN" altLang="en-US" b="0" kern="0" dirty="0">
                <a:latin typeface="Times New Roman" panose="02020603050405020304" pitchFamily="18" charset="0"/>
                <a:cs typeface="Times New Roman" panose="02020603050405020304" pitchFamily="18" charset="0"/>
              </a:rPr>
              <a:t>等</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：有向无环图</a:t>
            </a:r>
            <a:endParaRPr lang="en-US" altLang="zh-CN" b="0" kern="0" dirty="0">
              <a:latin typeface="Times New Roman" panose="02020603050405020304" pitchFamily="18" charset="0"/>
              <a:cs typeface="Times New Roman" panose="02020603050405020304" pitchFamily="18" charset="0"/>
            </a:endParaRPr>
          </a:p>
        </p:txBody>
      </p:sp>
      <p:sp>
        <p:nvSpPr>
          <p:cNvPr id="32" name="内容占位符 1">
            <a:extLst>
              <a:ext uri="{FF2B5EF4-FFF2-40B4-BE49-F238E27FC236}">
                <a16:creationId xmlns:a16="http://schemas.microsoft.com/office/drawing/2014/main" id="{9710EBE7-0F40-4A5B-90C2-F0D4B43A1619}"/>
              </a:ext>
            </a:extLst>
          </p:cNvPr>
          <p:cNvSpPr txBox="1">
            <a:spLocks/>
          </p:cNvSpPr>
          <p:nvPr/>
        </p:nvSpPr>
        <p:spPr bwMode="auto">
          <a:xfrm>
            <a:off x="6356204" y="2874688"/>
            <a:ext cx="5447373" cy="71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机器学习系统</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如</a:t>
            </a:r>
            <a:r>
              <a:rPr lang="en-US" altLang="zh-CN" b="0" kern="0" dirty="0" err="1">
                <a:latin typeface="Times New Roman" panose="02020603050405020304" pitchFamily="18" charset="0"/>
                <a:cs typeface="Times New Roman" panose="02020603050405020304" pitchFamily="18" charset="0"/>
              </a:rPr>
              <a:t>Tensorflow</a:t>
            </a:r>
            <a:r>
              <a:rPr lang="en-US" altLang="zh-CN" b="0" kern="0" dirty="0">
                <a:latin typeface="Times New Roman" panose="02020603050405020304" pitchFamily="18" charset="0"/>
                <a:cs typeface="Times New Roman" panose="02020603050405020304" pitchFamily="18" charset="0"/>
              </a:rPr>
              <a:t>[3], Ray[4]</a:t>
            </a:r>
            <a:r>
              <a:rPr lang="zh-CN" altLang="en-US" b="0" kern="0" dirty="0">
                <a:latin typeface="Times New Roman" panose="02020603050405020304" pitchFamily="18" charset="0"/>
                <a:cs typeface="Times New Roman" panose="02020603050405020304" pitchFamily="18" charset="0"/>
              </a:rPr>
              <a:t>等</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a:t>
            </a:r>
            <a:r>
              <a:rPr lang="zh-CN" altLang="en-US" b="0" kern="0" dirty="0">
                <a:solidFill>
                  <a:srgbClr val="C00000"/>
                </a:solidFill>
                <a:latin typeface="Times New Roman" panose="02020603050405020304" pitchFamily="18" charset="0"/>
                <a:cs typeface="Times New Roman" panose="02020603050405020304" pitchFamily="18" charset="0"/>
              </a:rPr>
              <a:t>数据流图</a:t>
            </a:r>
            <a:r>
              <a:rPr lang="zh-CN" altLang="en-US" b="0" kern="0" dirty="0">
                <a:latin typeface="Times New Roman" panose="02020603050405020304" pitchFamily="18" charset="0"/>
                <a:cs typeface="Times New Roman" panose="02020603050405020304" pitchFamily="18" charset="0"/>
              </a:rPr>
              <a:t>（循环图）</a:t>
            </a:r>
            <a:endParaRPr lang="en-US" altLang="zh-CN" b="0" kern="0"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B1A35528-EF40-4A11-85DD-63E747676D34}"/>
              </a:ext>
            </a:extLst>
          </p:cNvPr>
          <p:cNvGrpSpPr/>
          <p:nvPr/>
        </p:nvGrpSpPr>
        <p:grpSpPr>
          <a:xfrm>
            <a:off x="548442" y="3812509"/>
            <a:ext cx="4571690" cy="2135065"/>
            <a:chOff x="505814" y="4508727"/>
            <a:chExt cx="4571690" cy="2135065"/>
          </a:xfrm>
        </p:grpSpPr>
        <p:pic>
          <p:nvPicPr>
            <p:cNvPr id="8" name="图片 7"/>
            <p:cNvPicPr>
              <a:picLocks noChangeAspect="1"/>
            </p:cNvPicPr>
            <p:nvPr/>
          </p:nvPicPr>
          <p:blipFill>
            <a:blip r:embed="rId4"/>
            <a:stretch>
              <a:fillRect/>
            </a:stretch>
          </p:blipFill>
          <p:spPr>
            <a:xfrm>
              <a:off x="505814" y="4640738"/>
              <a:ext cx="781050" cy="342900"/>
            </a:xfrm>
            <a:prstGeom prst="rect">
              <a:avLst/>
            </a:prstGeom>
          </p:spPr>
        </p:pic>
        <p:sp>
          <p:nvSpPr>
            <p:cNvPr id="34" name="圆角矩形 33"/>
            <p:cNvSpPr/>
            <p:nvPr/>
          </p:nvSpPr>
          <p:spPr bwMode="gray">
            <a:xfrm>
              <a:off x="1659974" y="4508727"/>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特征提取</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sp>
          <p:nvSpPr>
            <p:cNvPr id="35" name="圆角矩形 34"/>
            <p:cNvSpPr/>
            <p:nvPr/>
          </p:nvSpPr>
          <p:spPr bwMode="gray">
            <a:xfrm>
              <a:off x="3380109" y="4508727"/>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采样估算</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pic>
          <p:nvPicPr>
            <p:cNvPr id="36" name="图片 35"/>
            <p:cNvPicPr>
              <a:picLocks noChangeAspect="1"/>
            </p:cNvPicPr>
            <p:nvPr/>
          </p:nvPicPr>
          <p:blipFill>
            <a:blip r:embed="rId5"/>
            <a:stretch>
              <a:fillRect/>
            </a:stretch>
          </p:blipFill>
          <p:spPr>
            <a:xfrm>
              <a:off x="4315504" y="6128117"/>
              <a:ext cx="762000" cy="419100"/>
            </a:xfrm>
            <a:prstGeom prst="rect">
              <a:avLst/>
            </a:prstGeom>
          </p:spPr>
        </p:pic>
        <p:sp>
          <p:nvSpPr>
            <p:cNvPr id="37" name="圆角矩形 36"/>
            <p:cNvSpPr/>
            <p:nvPr/>
          </p:nvSpPr>
          <p:spPr bwMode="gray">
            <a:xfrm>
              <a:off x="1077260" y="6017237"/>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特征提取</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sp>
          <p:nvSpPr>
            <p:cNvPr id="38" name="圆角矩形 37"/>
            <p:cNvSpPr/>
            <p:nvPr/>
          </p:nvSpPr>
          <p:spPr bwMode="gray">
            <a:xfrm>
              <a:off x="2722963" y="6017236"/>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采样估算</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cxnSp>
          <p:nvCxnSpPr>
            <p:cNvPr id="40" name="直接箭头连接符 39"/>
            <p:cNvCxnSpPr>
              <a:stCxn id="8" idx="3"/>
              <a:endCxn id="34" idx="1"/>
            </p:cNvCxnSpPr>
            <p:nvPr/>
          </p:nvCxnSpPr>
          <p:spPr bwMode="auto">
            <a:xfrm>
              <a:off x="1286864" y="4812188"/>
              <a:ext cx="373110" cy="9817"/>
            </a:xfrm>
            <a:prstGeom prst="straightConnector1">
              <a:avLst/>
            </a:prstGeom>
            <a:noFill/>
            <a:ln w="9525" cap="flat" cmpd="sng" algn="ctr">
              <a:solidFill>
                <a:schemeClr val="tx1"/>
              </a:solidFill>
              <a:prstDash val="solid"/>
              <a:round/>
              <a:headEnd type="none" w="med" len="med"/>
              <a:tailEnd type="triangle"/>
            </a:ln>
            <a:effectLst/>
          </p:spPr>
        </p:cxnSp>
        <p:cxnSp>
          <p:nvCxnSpPr>
            <p:cNvPr id="41" name="直接箭头连接符 40"/>
            <p:cNvCxnSpPr>
              <a:stCxn id="34" idx="3"/>
              <a:endCxn id="35" idx="1"/>
            </p:cNvCxnSpPr>
            <p:nvPr/>
          </p:nvCxnSpPr>
          <p:spPr bwMode="auto">
            <a:xfrm>
              <a:off x="2757254" y="4822005"/>
              <a:ext cx="622855" cy="0"/>
            </a:xfrm>
            <a:prstGeom prst="straightConnector1">
              <a:avLst/>
            </a:prstGeom>
            <a:noFill/>
            <a:ln w="9525" cap="flat" cmpd="sng" algn="ctr">
              <a:solidFill>
                <a:schemeClr val="tx1"/>
              </a:solidFill>
              <a:prstDash val="solid"/>
              <a:round/>
              <a:headEnd type="none" w="med" len="med"/>
              <a:tailEnd type="triangle"/>
            </a:ln>
            <a:effectLst/>
          </p:spPr>
        </p:cxnSp>
        <p:sp>
          <p:nvSpPr>
            <p:cNvPr id="45" name="圆角矩形 44"/>
            <p:cNvSpPr/>
            <p:nvPr/>
          </p:nvSpPr>
          <p:spPr bwMode="gray">
            <a:xfrm>
              <a:off x="1940850" y="5427397"/>
              <a:ext cx="1668624" cy="340519"/>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lgn="ctr">
                <a:spcBef>
                  <a:spcPct val="20000"/>
                </a:spcBef>
                <a:buClr>
                  <a:srgbClr val="FF3300"/>
                </a:buClr>
                <a:buSzPct val="75000"/>
              </a:pPr>
              <a:r>
                <a:rPr lang="en-US" altLang="zh-CN" sz="1400" dirty="0">
                  <a:solidFill>
                    <a:schemeClr val="accent2"/>
                  </a:solidFill>
                  <a:latin typeface="楷体" panose="02010609060101010101" pitchFamily="49" charset="-122"/>
                  <a:ea typeface="楷体" panose="02010609060101010101" pitchFamily="49" charset="-122"/>
                </a:rPr>
                <a:t>……</a:t>
              </a:r>
            </a:p>
          </p:txBody>
        </p:sp>
        <p:sp>
          <p:nvSpPr>
            <p:cNvPr id="46" name="任意多边形 45"/>
            <p:cNvSpPr/>
            <p:nvPr/>
          </p:nvSpPr>
          <p:spPr bwMode="gray">
            <a:xfrm>
              <a:off x="1327168" y="4793381"/>
              <a:ext cx="3446965" cy="837398"/>
            </a:xfrm>
            <a:custGeom>
              <a:avLst/>
              <a:gdLst>
                <a:gd name="connsiteX0" fmla="*/ 3158205 w 3446965"/>
                <a:gd name="connsiteY0" fmla="*/ 0 h 837398"/>
                <a:gd name="connsiteX1" fmla="*/ 3302584 w 3446965"/>
                <a:gd name="connsiteY1" fmla="*/ 96253 h 837398"/>
                <a:gd name="connsiteX2" fmla="*/ 3177455 w 3446965"/>
                <a:gd name="connsiteY2" fmla="*/ 452387 h 837398"/>
                <a:gd name="connsiteX3" fmla="*/ 183998 w 3446965"/>
                <a:gd name="connsiteY3" fmla="*/ 490888 h 837398"/>
                <a:gd name="connsiteX4" fmla="*/ 578634 w 3446965"/>
                <a:gd name="connsiteY4" fmla="*/ 837398 h 837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6965" h="837398">
                  <a:moveTo>
                    <a:pt x="3158205" y="0"/>
                  </a:moveTo>
                  <a:cubicBezTo>
                    <a:pt x="3228790" y="10427"/>
                    <a:pt x="3299376" y="20855"/>
                    <a:pt x="3302584" y="96253"/>
                  </a:cubicBezTo>
                  <a:cubicBezTo>
                    <a:pt x="3305792" y="171651"/>
                    <a:pt x="3697219" y="386615"/>
                    <a:pt x="3177455" y="452387"/>
                  </a:cubicBezTo>
                  <a:cubicBezTo>
                    <a:pt x="2657691" y="518159"/>
                    <a:pt x="617135" y="426720"/>
                    <a:pt x="183998" y="490888"/>
                  </a:cubicBezTo>
                  <a:cubicBezTo>
                    <a:pt x="-249139" y="555057"/>
                    <a:pt x="164747" y="696227"/>
                    <a:pt x="578634" y="837398"/>
                  </a:cubicBezTo>
                </a:path>
              </a:pathLst>
            </a:custGeom>
            <a:noFill/>
            <a:ln w="9525"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7" name="任意多边形 46"/>
            <p:cNvSpPr/>
            <p:nvPr/>
          </p:nvSpPr>
          <p:spPr bwMode="gray">
            <a:xfrm>
              <a:off x="659983" y="5544151"/>
              <a:ext cx="3270210" cy="829155"/>
            </a:xfrm>
            <a:custGeom>
              <a:avLst/>
              <a:gdLst>
                <a:gd name="connsiteX0" fmla="*/ 2959116 w 3270210"/>
                <a:gd name="connsiteY0" fmla="*/ 0 h 808522"/>
                <a:gd name="connsiteX1" fmla="*/ 3228623 w 3270210"/>
                <a:gd name="connsiteY1" fmla="*/ 19250 h 808522"/>
                <a:gd name="connsiteX2" fmla="*/ 3122745 w 3270210"/>
                <a:gd name="connsiteY2" fmla="*/ 231006 h 808522"/>
                <a:gd name="connsiteX3" fmla="*/ 1881086 w 3270210"/>
                <a:gd name="connsiteY3" fmla="*/ 336884 h 808522"/>
                <a:gd name="connsiteX4" fmla="*/ 100413 w 3270210"/>
                <a:gd name="connsiteY4" fmla="*/ 288757 h 808522"/>
                <a:gd name="connsiteX5" fmla="*/ 379545 w 3270210"/>
                <a:gd name="connsiteY5" fmla="*/ 808522 h 80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0210" h="808522">
                  <a:moveTo>
                    <a:pt x="2959116" y="0"/>
                  </a:moveTo>
                  <a:lnTo>
                    <a:pt x="3228623" y="19250"/>
                  </a:lnTo>
                  <a:cubicBezTo>
                    <a:pt x="3255894" y="57751"/>
                    <a:pt x="3347334" y="178067"/>
                    <a:pt x="3122745" y="231006"/>
                  </a:cubicBezTo>
                  <a:cubicBezTo>
                    <a:pt x="2898156" y="283945"/>
                    <a:pt x="2384808" y="327259"/>
                    <a:pt x="1881086" y="336884"/>
                  </a:cubicBezTo>
                  <a:cubicBezTo>
                    <a:pt x="1377364" y="346509"/>
                    <a:pt x="350670" y="210151"/>
                    <a:pt x="100413" y="288757"/>
                  </a:cubicBezTo>
                  <a:cubicBezTo>
                    <a:pt x="-149844" y="367363"/>
                    <a:pt x="114850" y="587942"/>
                    <a:pt x="379545" y="808522"/>
                  </a:cubicBezTo>
                </a:path>
              </a:pathLst>
            </a:custGeom>
            <a:noFill/>
            <a:ln w="9525" cap="flat" cmpd="sng" algn="ctr">
              <a:solidFill>
                <a:schemeClr val="tx1">
                  <a:alpha val="98000"/>
                </a:schemeClr>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noAutofit/>
            </a:bodyPr>
            <a:lstStyle/>
            <a:p>
              <a:pPr marL="342900" indent="-342900">
                <a:spcBef>
                  <a:spcPct val="20000"/>
                </a:spcBef>
                <a:buClr>
                  <a:srgbClr val="FF3300"/>
                </a:buClr>
                <a:buSzPct val="75000"/>
                <a:buFont typeface="Wingdings" pitchFamily="2" charset="2"/>
                <a:buChar char="p"/>
              </a:pPr>
              <a:endParaRPr lang="zh-CN" altLang="en-US" sz="1800">
                <a:solidFill>
                  <a:schemeClr val="accent2"/>
                </a:solidFill>
              </a:endParaRPr>
            </a:p>
          </p:txBody>
        </p:sp>
        <p:cxnSp>
          <p:nvCxnSpPr>
            <p:cNvPr id="48" name="直接箭头连接符 47"/>
            <p:cNvCxnSpPr>
              <a:stCxn id="37" idx="3"/>
              <a:endCxn id="38" idx="1"/>
            </p:cNvCxnSpPr>
            <p:nvPr/>
          </p:nvCxnSpPr>
          <p:spPr bwMode="auto">
            <a:xfrm flipV="1">
              <a:off x="2174540" y="6330514"/>
              <a:ext cx="548423" cy="1"/>
            </a:xfrm>
            <a:prstGeom prst="straightConnector1">
              <a:avLst/>
            </a:prstGeom>
            <a:noFill/>
            <a:ln w="9525" cap="flat" cmpd="sng" algn="ctr">
              <a:solidFill>
                <a:schemeClr val="tx1"/>
              </a:solidFill>
              <a:prstDash val="solid"/>
              <a:round/>
              <a:headEnd type="none" w="med" len="med"/>
              <a:tailEnd type="triangle"/>
            </a:ln>
            <a:effectLst/>
          </p:spPr>
        </p:cxnSp>
        <p:cxnSp>
          <p:nvCxnSpPr>
            <p:cNvPr id="51" name="直接箭头连接符 50"/>
            <p:cNvCxnSpPr/>
            <p:nvPr/>
          </p:nvCxnSpPr>
          <p:spPr bwMode="auto">
            <a:xfrm flipV="1">
              <a:off x="3793662" y="6304269"/>
              <a:ext cx="548423" cy="1"/>
            </a:xfrm>
            <a:prstGeom prst="straightConnector1">
              <a:avLst/>
            </a:prstGeom>
            <a:noFill/>
            <a:ln w="9525" cap="flat" cmpd="sng" algn="ctr">
              <a:solidFill>
                <a:schemeClr val="tx1"/>
              </a:solidFill>
              <a:prstDash val="solid"/>
              <a:round/>
              <a:headEnd type="none" w="med" len="med"/>
              <a:tailEnd type="triangle"/>
            </a:ln>
            <a:effectLst/>
          </p:spPr>
        </p:cxnSp>
      </p:grpSp>
      <p:sp>
        <p:nvSpPr>
          <p:cNvPr id="4" name="灯片编号占位符 3"/>
          <p:cNvSpPr>
            <a:spLocks noGrp="1"/>
          </p:cNvSpPr>
          <p:nvPr>
            <p:ph type="sldNum" sz="quarter" idx="10"/>
          </p:nvPr>
        </p:nvSpPr>
        <p:spPr>
          <a:xfrm>
            <a:off x="10387320" y="6248400"/>
            <a:ext cx="890279" cy="457200"/>
          </a:xfrm>
        </p:spPr>
        <p:txBody>
          <a:bodyPr/>
          <a:lstStyle/>
          <a:p>
            <a:pPr>
              <a:defRPr/>
            </a:pPr>
            <a:fld id="{0B02DA7F-964D-4A6D-A7E7-96508BFDD34F}" type="slidenum">
              <a:rPr lang="zh-CN" altLang="en-US" smtClean="0"/>
              <a:pPr>
                <a:defRPr/>
              </a:pPr>
              <a:t>12</a:t>
            </a:fld>
            <a:endParaRPr lang="en-US" altLang="zh-CN"/>
          </a:p>
        </p:txBody>
      </p:sp>
      <p:grpSp>
        <p:nvGrpSpPr>
          <p:cNvPr id="62" name="组合 61"/>
          <p:cNvGrpSpPr/>
          <p:nvPr/>
        </p:nvGrpSpPr>
        <p:grpSpPr>
          <a:xfrm>
            <a:off x="5715082" y="3666081"/>
            <a:ext cx="6169368" cy="2375945"/>
            <a:chOff x="5844832" y="4329657"/>
            <a:chExt cx="6169368" cy="2375945"/>
          </a:xfrm>
        </p:grpSpPr>
        <p:grpSp>
          <p:nvGrpSpPr>
            <p:cNvPr id="60" name="组合 59"/>
            <p:cNvGrpSpPr/>
            <p:nvPr/>
          </p:nvGrpSpPr>
          <p:grpSpPr>
            <a:xfrm>
              <a:off x="5844832" y="4329657"/>
              <a:ext cx="6169368" cy="2375945"/>
              <a:chOff x="5844832" y="4508727"/>
              <a:chExt cx="5982044" cy="2196874"/>
            </a:xfrm>
          </p:grpSpPr>
          <p:pic>
            <p:nvPicPr>
              <p:cNvPr id="52" name="图片 51"/>
              <p:cNvPicPr>
                <a:picLocks noChangeAspect="1"/>
              </p:cNvPicPr>
              <p:nvPr/>
            </p:nvPicPr>
            <p:blipFill>
              <a:blip r:embed="rId6"/>
              <a:stretch>
                <a:fillRect/>
              </a:stretch>
            </p:blipFill>
            <p:spPr>
              <a:xfrm>
                <a:off x="5844832" y="4595569"/>
                <a:ext cx="5982044" cy="2110032"/>
              </a:xfrm>
              <a:prstGeom prst="rect">
                <a:avLst/>
              </a:prstGeom>
            </p:spPr>
          </p:pic>
          <p:sp>
            <p:nvSpPr>
              <p:cNvPr id="53" name="圆角矩形 52"/>
              <p:cNvSpPr/>
              <p:nvPr/>
            </p:nvSpPr>
            <p:spPr bwMode="gray">
              <a:xfrm>
                <a:off x="7359756" y="5677715"/>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特征提取</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sp>
            <p:nvSpPr>
              <p:cNvPr id="54" name="圆角矩形 53"/>
              <p:cNvSpPr/>
              <p:nvPr/>
            </p:nvSpPr>
            <p:spPr bwMode="gray">
              <a:xfrm>
                <a:off x="9054043" y="5692530"/>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采样估算</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sp>
            <p:nvSpPr>
              <p:cNvPr id="58" name="圆角矩形 57"/>
              <p:cNvSpPr/>
              <p:nvPr/>
            </p:nvSpPr>
            <p:spPr bwMode="gray">
              <a:xfrm>
                <a:off x="10048032" y="4523241"/>
                <a:ext cx="752916" cy="340519"/>
              </a:xfrm>
              <a:prstGeom prst="roundRect">
                <a:avLst/>
              </a:prstGeom>
              <a:no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提交</a:t>
                </a:r>
              </a:p>
            </p:txBody>
          </p:sp>
          <p:sp>
            <p:nvSpPr>
              <p:cNvPr id="59" name="圆角矩形 58"/>
              <p:cNvSpPr/>
              <p:nvPr/>
            </p:nvSpPr>
            <p:spPr bwMode="gray">
              <a:xfrm>
                <a:off x="7394765" y="4508727"/>
                <a:ext cx="752916" cy="340519"/>
              </a:xfrm>
              <a:prstGeom prst="roundRect">
                <a:avLst/>
              </a:prstGeom>
              <a:no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反馈</a:t>
                </a:r>
              </a:p>
            </p:txBody>
          </p:sp>
        </p:grpSp>
        <p:cxnSp>
          <p:nvCxnSpPr>
            <p:cNvPr id="61" name="直接箭头连接符 60"/>
            <p:cNvCxnSpPr/>
            <p:nvPr/>
          </p:nvCxnSpPr>
          <p:spPr bwMode="auto">
            <a:xfrm flipV="1">
              <a:off x="8538836" y="5948767"/>
              <a:ext cx="548423" cy="1"/>
            </a:xfrm>
            <a:prstGeom prst="straightConnector1">
              <a:avLst/>
            </a:prstGeom>
            <a:noFill/>
            <a:ln w="9525" cap="flat" cmpd="sng" algn="ctr">
              <a:solidFill>
                <a:schemeClr val="tx1"/>
              </a:solidFill>
              <a:prstDash val="solid"/>
              <a:round/>
              <a:headEnd type="none" w="med" len="med"/>
              <a:tailEnd type="triangle"/>
            </a:ln>
            <a:effectLst/>
          </p:spPr>
        </p:cxnSp>
      </p:grpSp>
      <p:sp>
        <p:nvSpPr>
          <p:cNvPr id="50" name="矩形 49">
            <a:extLst>
              <a:ext uri="{FF2B5EF4-FFF2-40B4-BE49-F238E27FC236}">
                <a16:creationId xmlns:a16="http://schemas.microsoft.com/office/drawing/2014/main" id="{58DBD726-3EE1-493D-8152-64CC3343C1D4}"/>
              </a:ext>
            </a:extLst>
          </p:cNvPr>
          <p:cNvSpPr/>
          <p:nvPr/>
        </p:nvSpPr>
        <p:spPr>
          <a:xfrm>
            <a:off x="295286" y="6068500"/>
            <a:ext cx="11526082" cy="707886"/>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a:t>
            </a:r>
            <a:r>
              <a:rPr lang="en-US" altLang="zh-CN" sz="1000" b="0" dirty="0">
                <a:latin typeface="Times New Roman" panose="02020603050405020304" pitchFamily="18" charset="0"/>
                <a:cs typeface="Times New Roman" panose="02020603050405020304" pitchFamily="18" charset="0"/>
                <a:hlinkClick r:id="rId7"/>
              </a:rPr>
              <a:t>http://hadoop.apache.org/</a:t>
            </a:r>
            <a:endParaRPr lang="en-US" altLang="zh-CN" sz="1000" b="0" dirty="0">
              <a:latin typeface="Times New Roman" panose="02020603050405020304" pitchFamily="18" charset="0"/>
              <a:cs typeface="Times New Roman" panose="02020603050405020304" pitchFamily="18" charset="0"/>
            </a:endParaRPr>
          </a:p>
          <a:p>
            <a:r>
              <a:rPr lang="en-US" altLang="zh-CN" sz="1000" b="0" dirty="0">
                <a:latin typeface="Times New Roman" panose="02020603050405020304" pitchFamily="18" charset="0"/>
                <a:cs typeface="Times New Roman" panose="02020603050405020304" pitchFamily="18" charset="0"/>
              </a:rPr>
              <a:t>[2] http://spark.apache.org/</a:t>
            </a:r>
          </a:p>
          <a:p>
            <a:r>
              <a:rPr lang="en-US" altLang="zh-CN" sz="1000" b="0" dirty="0">
                <a:latin typeface="Times New Roman" panose="02020603050405020304" pitchFamily="18" charset="0"/>
                <a:cs typeface="Times New Roman" panose="02020603050405020304" pitchFamily="18" charset="0"/>
              </a:rPr>
              <a:t>[3] Abadi M, Barham P, Chen J, et al. TensorFlow: a system for large-scale machine learning[J]. 2016.</a:t>
            </a:r>
          </a:p>
          <a:p>
            <a:r>
              <a:rPr lang="en-US" altLang="zh-CN" sz="1000" b="0" dirty="0">
                <a:latin typeface="Times New Roman" panose="02020603050405020304" pitchFamily="18" charset="0"/>
                <a:cs typeface="Times New Roman" panose="02020603050405020304" pitchFamily="18" charset="0"/>
              </a:rPr>
              <a:t>[4] Moritz P, Nishihara R, Wang S, et al. Ray: A distributed framework for emerging {AI} applications[C]//13th {USENIX} Symposium on Operating Systems Design and Implementation ({OSDI} 18). 2018: 561-577.</a:t>
            </a:r>
          </a:p>
        </p:txBody>
      </p:sp>
    </p:spTree>
    <p:extLst>
      <p:ext uri="{BB962C8B-B14F-4D97-AF65-F5344CB8AC3E}">
        <p14:creationId xmlns:p14="http://schemas.microsoft.com/office/powerpoint/2010/main" val="1348351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r>
              <a:rPr lang="en-US" altLang="zh-CN" dirty="0"/>
              <a:t>–</a:t>
            </a:r>
            <a:r>
              <a:rPr lang="zh-CN" altLang="en-US" sz="3200" dirty="0"/>
              <a:t>数据流图任务特征（</a:t>
            </a:r>
            <a:r>
              <a:rPr lang="en-US" altLang="zh-CN" sz="3200" dirty="0"/>
              <a:t>2</a:t>
            </a:r>
            <a:r>
              <a:rPr lang="zh-CN" altLang="en-US" sz="3200" dirty="0"/>
              <a:t>）</a:t>
            </a:r>
            <a:endParaRPr lang="en-US" sz="3200" dirty="0"/>
          </a:p>
        </p:txBody>
      </p:sp>
      <p:grpSp>
        <p:nvGrpSpPr>
          <p:cNvPr id="26" name="组合 25"/>
          <p:cNvGrpSpPr/>
          <p:nvPr/>
        </p:nvGrpSpPr>
        <p:grpSpPr>
          <a:xfrm>
            <a:off x="991710" y="4915411"/>
            <a:ext cx="10610645" cy="1487043"/>
            <a:chOff x="7433194" y="1079260"/>
            <a:chExt cx="4629150" cy="812800"/>
          </a:xfrm>
        </p:grpSpPr>
        <p:sp>
          <p:nvSpPr>
            <p:cNvPr id="27" name="矩形标注 26"/>
            <p:cNvSpPr/>
            <p:nvPr/>
          </p:nvSpPr>
          <p:spPr bwMode="gray">
            <a:xfrm>
              <a:off x="7433194" y="1079260"/>
              <a:ext cx="4629150" cy="812800"/>
            </a:xfrm>
            <a:prstGeom prst="wedgeRectCallout">
              <a:avLst>
                <a:gd name="adj1" fmla="val 34066"/>
                <a:gd name="adj2" fmla="val -76786"/>
              </a:avLst>
            </a:prstGeom>
            <a:solidFill>
              <a:srgbClr val="C00000"/>
            </a:solid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8" name="文本框 27"/>
            <p:cNvSpPr txBox="1"/>
            <p:nvPr/>
          </p:nvSpPr>
          <p:spPr>
            <a:xfrm>
              <a:off x="7433194" y="1168543"/>
              <a:ext cx="4629150" cy="521504"/>
            </a:xfrm>
            <a:prstGeom prst="rect">
              <a:avLst/>
            </a:prstGeom>
            <a:noFill/>
          </p:spPr>
          <p:txBody>
            <a:bodyPr wrap="square" rtlCol="0">
              <a:spAutoFit/>
            </a:bodyPr>
            <a:lstStyle/>
            <a:p>
              <a:r>
                <a:rPr lang="zh-CN" altLang="en-US" sz="2800" dirty="0">
                  <a:solidFill>
                    <a:schemeClr val="bg1"/>
                  </a:solidFill>
                  <a:latin typeface="Times New Roman" panose="02020603050405020304" pitchFamily="18" charset="0"/>
                  <a:cs typeface="Times New Roman" panose="02020603050405020304" pitchFamily="18" charset="0"/>
                </a:rPr>
                <a:t>我们通过初步实验和以往工作总结，充分考虑这一特征，能持续提高资源利用率。</a:t>
              </a:r>
              <a:endParaRPr lang="en-US" sz="2800" dirty="0">
                <a:solidFill>
                  <a:schemeClr val="bg1"/>
                </a:solidFill>
                <a:latin typeface="Times New Roman" panose="02020603050405020304" pitchFamily="18" charset="0"/>
                <a:cs typeface="Times New Roman" panose="02020603050405020304" pitchFamily="18" charset="0"/>
              </a:endParaRPr>
            </a:p>
          </p:txBody>
        </p:sp>
      </p:grpSp>
      <p:pic>
        <p:nvPicPr>
          <p:cNvPr id="41" name="图片 40"/>
          <p:cNvPicPr>
            <a:picLocks noChangeAspect="1"/>
          </p:cNvPicPr>
          <p:nvPr/>
        </p:nvPicPr>
        <p:blipFill>
          <a:blip r:embed="rId3"/>
          <a:stretch>
            <a:fillRect/>
          </a:stretch>
        </p:blipFill>
        <p:spPr>
          <a:xfrm>
            <a:off x="766233" y="2917255"/>
            <a:ext cx="2900668" cy="1539881"/>
          </a:xfrm>
          <a:prstGeom prst="rect">
            <a:avLst/>
          </a:prstGeom>
        </p:spPr>
      </p:pic>
      <p:pic>
        <p:nvPicPr>
          <p:cNvPr id="4" name="图片 3"/>
          <p:cNvPicPr>
            <a:picLocks noChangeAspect="1"/>
          </p:cNvPicPr>
          <p:nvPr/>
        </p:nvPicPr>
        <p:blipFill>
          <a:blip r:embed="rId4"/>
          <a:stretch>
            <a:fillRect/>
          </a:stretch>
        </p:blipFill>
        <p:spPr>
          <a:xfrm>
            <a:off x="3812316" y="1421027"/>
            <a:ext cx="1637013" cy="2869622"/>
          </a:xfrm>
          <a:prstGeom prst="rect">
            <a:avLst/>
          </a:prstGeom>
        </p:spPr>
      </p:pic>
      <p:pic>
        <p:nvPicPr>
          <p:cNvPr id="5" name="图片 4"/>
          <p:cNvPicPr>
            <a:picLocks noChangeAspect="1"/>
          </p:cNvPicPr>
          <p:nvPr/>
        </p:nvPicPr>
        <p:blipFill>
          <a:blip r:embed="rId5"/>
          <a:stretch>
            <a:fillRect/>
          </a:stretch>
        </p:blipFill>
        <p:spPr>
          <a:xfrm>
            <a:off x="4390120" y="4378409"/>
            <a:ext cx="619125" cy="152400"/>
          </a:xfrm>
          <a:prstGeom prst="rect">
            <a:avLst/>
          </a:prstGeom>
        </p:spPr>
      </p:pic>
      <p:sp>
        <p:nvSpPr>
          <p:cNvPr id="44" name="内容占位符 1">
            <a:extLst>
              <a:ext uri="{FF2B5EF4-FFF2-40B4-BE49-F238E27FC236}">
                <a16:creationId xmlns:a16="http://schemas.microsoft.com/office/drawing/2014/main" id="{9710EBE7-0F40-4A5B-90C2-F0D4B43A1619}"/>
              </a:ext>
            </a:extLst>
          </p:cNvPr>
          <p:cNvSpPr txBox="1">
            <a:spLocks/>
          </p:cNvSpPr>
          <p:nvPr/>
        </p:nvSpPr>
        <p:spPr bwMode="auto">
          <a:xfrm>
            <a:off x="6430432" y="1293159"/>
            <a:ext cx="5320843" cy="159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zh-CN" altLang="en-US" b="0" kern="0" dirty="0">
                <a:latin typeface="Times New Roman" panose="02020603050405020304" pitchFamily="18" charset="0"/>
                <a:cs typeface="Times New Roman" panose="02020603050405020304" pitchFamily="18" charset="0"/>
              </a:rPr>
              <a:t>数据流图任务会迭代收敛，其资源需求</a:t>
            </a:r>
            <a:r>
              <a:rPr lang="zh-CN" altLang="en-US" kern="0" dirty="0">
                <a:solidFill>
                  <a:srgbClr val="C00000"/>
                </a:solidFill>
                <a:latin typeface="Times New Roman" panose="02020603050405020304" pitchFamily="18" charset="0"/>
                <a:cs typeface="Times New Roman" panose="02020603050405020304" pitchFamily="18" charset="0"/>
              </a:rPr>
              <a:t>动态变化</a:t>
            </a:r>
            <a:r>
              <a:rPr lang="zh-CN" altLang="en-US" b="0" kern="0" dirty="0">
                <a:latin typeface="Times New Roman" panose="02020603050405020304" pitchFamily="18" charset="0"/>
                <a:cs typeface="Times New Roman" panose="02020603050405020304" pitchFamily="18" charset="0"/>
              </a:rPr>
              <a:t>，但当前任务之间约束仅支持</a:t>
            </a:r>
            <a:r>
              <a:rPr lang="zh-CN" altLang="en-US" kern="0" dirty="0">
                <a:solidFill>
                  <a:srgbClr val="C00000"/>
                </a:solidFill>
                <a:latin typeface="Times New Roman" panose="02020603050405020304" pitchFamily="18" charset="0"/>
                <a:cs typeface="Times New Roman" panose="02020603050405020304" pitchFamily="18" charset="0"/>
              </a:rPr>
              <a:t>静态赋值</a:t>
            </a:r>
            <a:r>
              <a:rPr lang="zh-CN" altLang="en-US" b="0" kern="0" dirty="0">
                <a:latin typeface="Times New Roman" panose="02020603050405020304" pitchFamily="18" charset="0"/>
                <a:cs typeface="Times New Roman" panose="02020603050405020304" pitchFamily="18" charset="0"/>
              </a:rPr>
              <a:t>（从资源冲突视角刻画约束）。</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grpSp>
        <p:nvGrpSpPr>
          <p:cNvPr id="45" name="组合 44"/>
          <p:cNvGrpSpPr/>
          <p:nvPr/>
        </p:nvGrpSpPr>
        <p:grpSpPr>
          <a:xfrm>
            <a:off x="6485652" y="2907842"/>
            <a:ext cx="2148536" cy="1415457"/>
            <a:chOff x="4019884" y="4772957"/>
            <a:chExt cx="2846504" cy="1599328"/>
          </a:xfrm>
        </p:grpSpPr>
        <p:sp>
          <p:nvSpPr>
            <p:cNvPr id="48" name="圆角矩形 47"/>
            <p:cNvSpPr/>
            <p:nvPr/>
          </p:nvSpPr>
          <p:spPr>
            <a:xfrm>
              <a:off x="4019884" y="4772957"/>
              <a:ext cx="1350093" cy="920077"/>
            </a:xfrm>
            <a:prstGeom prst="roundRect">
              <a:avLst/>
            </a:prstGeom>
            <a:solidFill>
              <a:schemeClr val="accent1">
                <a:lumMod val="7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5516295" y="4772957"/>
              <a:ext cx="1350093" cy="920077"/>
            </a:xfrm>
            <a:prstGeom prst="roundRect">
              <a:avLst/>
            </a:prstGeom>
            <a:solidFill>
              <a:schemeClr val="accent1">
                <a:lumMod val="40000"/>
                <a:lumOff val="6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4078080" y="5748189"/>
              <a:ext cx="2788308" cy="624096"/>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C00000"/>
                  </a:solidFill>
                  <a:latin typeface="+mn-ea"/>
                  <a:cs typeface="Times New Roman" panose="02020603050405020304" pitchFamily="18" charset="0"/>
                </a:rPr>
                <a:t>两个任务</a:t>
              </a:r>
              <a:r>
                <a:rPr lang="zh-CN" altLang="en-US" sz="1600" b="1" dirty="0">
                  <a:solidFill>
                    <a:srgbClr val="C00000"/>
                  </a:solidFill>
                  <a:latin typeface="+mn-ea"/>
                  <a:cs typeface="Times New Roman" panose="02020603050405020304" pitchFamily="18" charset="0"/>
                </a:rPr>
                <a:t>不能部署在一起</a:t>
              </a:r>
              <a:r>
                <a:rPr lang="en-US" altLang="zh-CN" sz="1600" dirty="0">
                  <a:solidFill>
                    <a:srgbClr val="C00000"/>
                  </a:solidFill>
                  <a:latin typeface="+mn-ea"/>
                  <a:cs typeface="Times New Roman" panose="02020603050405020304" pitchFamily="18" charset="0"/>
                </a:rPr>
                <a:t>(t1</a:t>
              </a:r>
              <a:r>
                <a:rPr lang="en-US" altLang="zh-CN" sz="1600" dirty="0">
                  <a:solidFill>
                    <a:srgbClr val="C00000"/>
                  </a:solidFill>
                  <a:latin typeface="+mn-ea"/>
                  <a:cs typeface="Times New Roman" panose="02020603050405020304" pitchFamily="18" charset="0"/>
                  <a:sym typeface="Wingdings" panose="05000000000000000000" pitchFamily="2" charset="2"/>
                </a:rPr>
                <a:t></a:t>
              </a:r>
              <a:r>
                <a:rPr lang="en-US" altLang="zh-CN" sz="1600" dirty="0">
                  <a:solidFill>
                    <a:srgbClr val="C00000"/>
                  </a:solidFill>
                  <a:latin typeface="+mn-ea"/>
                  <a:cs typeface="Times New Roman" panose="02020603050405020304" pitchFamily="18" charset="0"/>
                </a:rPr>
                <a:t>t2</a:t>
              </a:r>
              <a:r>
                <a:rPr lang="zh-CN" altLang="en-US" sz="1600" dirty="0">
                  <a:solidFill>
                    <a:srgbClr val="C00000"/>
                  </a:solidFill>
                  <a:latin typeface="+mn-ea"/>
                  <a:cs typeface="Times New Roman" panose="02020603050405020304" pitchFamily="18" charset="0"/>
                </a:rPr>
                <a:t>时刻</a:t>
              </a:r>
              <a:r>
                <a:rPr lang="en-US" altLang="zh-CN" sz="1600" dirty="0">
                  <a:solidFill>
                    <a:srgbClr val="C00000"/>
                  </a:solidFill>
                  <a:latin typeface="+mn-ea"/>
                  <a:cs typeface="Times New Roman" panose="02020603050405020304" pitchFamily="18" charset="0"/>
                </a:rPr>
                <a:t>)</a:t>
              </a:r>
              <a:endParaRPr lang="en-US" altLang="zh-CN" sz="1600" b="1" dirty="0">
                <a:solidFill>
                  <a:srgbClr val="C00000"/>
                </a:solidFill>
                <a:latin typeface="+mn-ea"/>
                <a:cs typeface="Times New Roman" panose="02020603050405020304" pitchFamily="18" charset="0"/>
              </a:endParaRPr>
            </a:p>
          </p:txBody>
        </p:sp>
        <p:sp>
          <p:nvSpPr>
            <p:cNvPr id="54" name="椭圆 53"/>
            <p:cNvSpPr/>
            <p:nvPr/>
          </p:nvSpPr>
          <p:spPr>
            <a:xfrm>
              <a:off x="4472318" y="5093052"/>
              <a:ext cx="491067" cy="369521"/>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979305" y="5103042"/>
              <a:ext cx="491067" cy="369521"/>
            </a:xfrm>
            <a:prstGeom prst="ellipse">
              <a:avLst/>
            </a:prstGeom>
            <a:solidFill>
              <a:srgbClr val="FFC000"/>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 name="直接连接符 8"/>
          <p:cNvCxnSpPr/>
          <p:nvPr/>
        </p:nvCxnSpPr>
        <p:spPr bwMode="auto">
          <a:xfrm>
            <a:off x="5893443" y="1293159"/>
            <a:ext cx="0" cy="3237650"/>
          </a:xfrm>
          <a:prstGeom prst="line">
            <a:avLst/>
          </a:prstGeom>
          <a:noFill/>
          <a:ln w="9525" cap="flat" cmpd="sng" algn="ctr">
            <a:solidFill>
              <a:schemeClr val="tx1"/>
            </a:solidFill>
            <a:prstDash val="dash"/>
            <a:round/>
            <a:headEnd type="none" w="med" len="med"/>
            <a:tailEnd type="none" w="med" len="med"/>
          </a:ln>
          <a:effectLst/>
        </p:spPr>
      </p:cxnSp>
      <p:grpSp>
        <p:nvGrpSpPr>
          <p:cNvPr id="57" name="组合 56"/>
          <p:cNvGrpSpPr/>
          <p:nvPr/>
        </p:nvGrpSpPr>
        <p:grpSpPr>
          <a:xfrm>
            <a:off x="9566679" y="2879439"/>
            <a:ext cx="2239816" cy="1415457"/>
            <a:chOff x="3898951" y="4772957"/>
            <a:chExt cx="2967437" cy="1599328"/>
          </a:xfrm>
        </p:grpSpPr>
        <p:sp>
          <p:nvSpPr>
            <p:cNvPr id="58" name="圆角矩形 57"/>
            <p:cNvSpPr/>
            <p:nvPr/>
          </p:nvSpPr>
          <p:spPr>
            <a:xfrm>
              <a:off x="4019884" y="4772957"/>
              <a:ext cx="1350093" cy="920077"/>
            </a:xfrm>
            <a:prstGeom prst="roundRect">
              <a:avLst/>
            </a:prstGeom>
            <a:solidFill>
              <a:schemeClr val="accent1">
                <a:lumMod val="7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5516295" y="4772957"/>
              <a:ext cx="1350093" cy="920077"/>
            </a:xfrm>
            <a:prstGeom prst="roundRect">
              <a:avLst/>
            </a:prstGeom>
            <a:solidFill>
              <a:schemeClr val="accent1">
                <a:lumMod val="40000"/>
                <a:lumOff val="6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a:off x="3898951" y="5748189"/>
              <a:ext cx="2967437" cy="624096"/>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C00000"/>
                  </a:solidFill>
                  <a:latin typeface="+mn-ea"/>
                </a:rPr>
                <a:t>两个任务</a:t>
              </a:r>
              <a:r>
                <a:rPr lang="zh-CN" altLang="en-US" sz="1800" b="1" dirty="0">
                  <a:solidFill>
                    <a:srgbClr val="C00000"/>
                  </a:solidFill>
                  <a:latin typeface="+mn-ea"/>
                </a:rPr>
                <a:t>可以部署在一起</a:t>
              </a:r>
              <a:r>
                <a:rPr lang="en-US" altLang="zh-CN" sz="1800" dirty="0">
                  <a:solidFill>
                    <a:srgbClr val="C00000"/>
                  </a:solidFill>
                  <a:latin typeface="+mn-ea"/>
                </a:rPr>
                <a:t>(t2</a:t>
              </a:r>
              <a:r>
                <a:rPr lang="en-US" altLang="zh-CN" sz="1800" dirty="0">
                  <a:solidFill>
                    <a:srgbClr val="C00000"/>
                  </a:solidFill>
                  <a:latin typeface="+mn-ea"/>
                  <a:sym typeface="Wingdings" panose="05000000000000000000" pitchFamily="2" charset="2"/>
                </a:rPr>
                <a:t></a:t>
              </a:r>
              <a:r>
                <a:rPr lang="en-US" altLang="zh-CN" sz="1800" dirty="0">
                  <a:solidFill>
                    <a:srgbClr val="C00000"/>
                  </a:solidFill>
                  <a:latin typeface="+mn-ea"/>
                </a:rPr>
                <a:t>t3</a:t>
              </a:r>
              <a:r>
                <a:rPr lang="zh-CN" altLang="en-US" sz="1800" dirty="0">
                  <a:solidFill>
                    <a:srgbClr val="C00000"/>
                  </a:solidFill>
                  <a:latin typeface="+mn-ea"/>
                </a:rPr>
                <a:t>时刻</a:t>
              </a:r>
              <a:r>
                <a:rPr lang="en-US" altLang="zh-CN" sz="1800" dirty="0">
                  <a:solidFill>
                    <a:srgbClr val="C00000"/>
                  </a:solidFill>
                  <a:latin typeface="+mn-ea"/>
                </a:rPr>
                <a:t>)</a:t>
              </a:r>
              <a:endParaRPr lang="en-US" altLang="zh-CN" sz="1800" b="1" dirty="0">
                <a:solidFill>
                  <a:srgbClr val="C00000"/>
                </a:solidFill>
                <a:latin typeface="+mn-ea"/>
              </a:endParaRPr>
            </a:p>
          </p:txBody>
        </p:sp>
        <p:sp>
          <p:nvSpPr>
            <p:cNvPr id="61" name="椭圆 60"/>
            <p:cNvSpPr/>
            <p:nvPr/>
          </p:nvSpPr>
          <p:spPr>
            <a:xfrm>
              <a:off x="4160997" y="5080328"/>
              <a:ext cx="491066" cy="369521"/>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764729" y="5079062"/>
              <a:ext cx="491066" cy="369521"/>
            </a:xfrm>
            <a:prstGeom prst="ellipse">
              <a:avLst/>
            </a:prstGeom>
            <a:solidFill>
              <a:srgbClr val="FFC000"/>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右箭头 10"/>
          <p:cNvSpPr/>
          <p:nvPr/>
        </p:nvSpPr>
        <p:spPr bwMode="gray">
          <a:xfrm>
            <a:off x="8932244" y="3199978"/>
            <a:ext cx="426802" cy="405956"/>
          </a:xfrm>
          <a:prstGeom prst="rightArrow">
            <a:avLst/>
          </a:prstGeom>
          <a:solidFill>
            <a:schemeClr val="tx1"/>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pic>
        <p:nvPicPr>
          <p:cNvPr id="38" name="图片 37"/>
          <p:cNvPicPr>
            <a:picLocks noChangeAspect="1"/>
          </p:cNvPicPr>
          <p:nvPr/>
        </p:nvPicPr>
        <p:blipFill>
          <a:blip r:embed="rId3"/>
          <a:stretch>
            <a:fillRect/>
          </a:stretch>
        </p:blipFill>
        <p:spPr>
          <a:xfrm>
            <a:off x="766233" y="1148236"/>
            <a:ext cx="2900668" cy="1539881"/>
          </a:xfrm>
          <a:prstGeom prst="rect">
            <a:avLst/>
          </a:prstGeom>
        </p:spPr>
      </p:pic>
    </p:spTree>
    <p:extLst>
      <p:ext uri="{BB962C8B-B14F-4D97-AF65-F5344CB8AC3E}">
        <p14:creationId xmlns:p14="http://schemas.microsoft.com/office/powerpoint/2010/main" val="172441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r>
              <a:rPr lang="en-US" altLang="zh-CN" dirty="0"/>
              <a:t>–</a:t>
            </a:r>
            <a:r>
              <a:rPr lang="zh-CN" altLang="en-US" sz="3200" dirty="0"/>
              <a:t>数据流图任务特征（</a:t>
            </a:r>
            <a:r>
              <a:rPr lang="en-US" altLang="zh-CN" sz="3200" dirty="0"/>
              <a:t>3</a:t>
            </a:r>
            <a:r>
              <a:rPr lang="zh-CN" altLang="en-US" sz="3200" dirty="0"/>
              <a:t>）</a:t>
            </a:r>
            <a:endParaRPr lang="en-US" sz="3200" dirty="0"/>
          </a:p>
        </p:txBody>
      </p:sp>
      <p:grpSp>
        <p:nvGrpSpPr>
          <p:cNvPr id="26" name="组合 25"/>
          <p:cNvGrpSpPr/>
          <p:nvPr/>
        </p:nvGrpSpPr>
        <p:grpSpPr>
          <a:xfrm>
            <a:off x="991710" y="4915411"/>
            <a:ext cx="10610645" cy="1487043"/>
            <a:chOff x="7433194" y="1079260"/>
            <a:chExt cx="4629150" cy="812800"/>
          </a:xfrm>
        </p:grpSpPr>
        <p:sp>
          <p:nvSpPr>
            <p:cNvPr id="27" name="矩形标注 26"/>
            <p:cNvSpPr/>
            <p:nvPr/>
          </p:nvSpPr>
          <p:spPr bwMode="gray">
            <a:xfrm>
              <a:off x="7433194" y="1079260"/>
              <a:ext cx="4629150" cy="812800"/>
            </a:xfrm>
            <a:prstGeom prst="wedgeRectCallout">
              <a:avLst>
                <a:gd name="adj1" fmla="val 34066"/>
                <a:gd name="adj2" fmla="val -76786"/>
              </a:avLst>
            </a:prstGeom>
            <a:solidFill>
              <a:srgbClr val="C00000"/>
            </a:solid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8" name="文本框 27"/>
            <p:cNvSpPr txBox="1"/>
            <p:nvPr/>
          </p:nvSpPr>
          <p:spPr>
            <a:xfrm>
              <a:off x="7433194" y="1168543"/>
              <a:ext cx="4629150" cy="521504"/>
            </a:xfrm>
            <a:prstGeom prst="rect">
              <a:avLst/>
            </a:prstGeom>
            <a:noFill/>
          </p:spPr>
          <p:txBody>
            <a:bodyPr wrap="square" rtlCol="0">
              <a:spAutoFit/>
            </a:bodyPr>
            <a:lstStyle/>
            <a:p>
              <a:r>
                <a:rPr lang="en-US" altLang="zh-CN" sz="2800" dirty="0">
                  <a:solidFill>
                    <a:schemeClr val="bg1"/>
                  </a:solidFill>
                  <a:latin typeface="Times New Roman" panose="02020603050405020304" pitchFamily="18" charset="0"/>
                  <a:cs typeface="Times New Roman" panose="02020603050405020304" pitchFamily="18" charset="0"/>
                </a:rPr>
                <a:t>Tiresias@ NSDI19[2]</a:t>
              </a:r>
              <a:r>
                <a:rPr lang="zh-CN" altLang="en-US" sz="2800" dirty="0">
                  <a:solidFill>
                    <a:schemeClr val="bg1"/>
                  </a:solidFill>
                  <a:latin typeface="Times New Roman" panose="02020603050405020304" pitchFamily="18" charset="0"/>
                  <a:cs typeface="Times New Roman" panose="02020603050405020304" pitchFamily="18" charset="0"/>
                </a:rPr>
                <a:t>发现，不有效估计任务的执行时间，会导致平均作业完成时间增加一倍以上</a:t>
              </a:r>
              <a:endParaRPr lang="en-US" sz="2800" dirty="0">
                <a:solidFill>
                  <a:schemeClr val="bg1"/>
                </a:solidFill>
                <a:latin typeface="Times New Roman" panose="02020603050405020304" pitchFamily="18" charset="0"/>
                <a:cs typeface="Times New Roman" panose="02020603050405020304" pitchFamily="18" charset="0"/>
              </a:endParaRPr>
            </a:p>
          </p:txBody>
        </p:sp>
      </p:grpSp>
      <p:sp>
        <p:nvSpPr>
          <p:cNvPr id="44" name="内容占位符 1">
            <a:extLst>
              <a:ext uri="{FF2B5EF4-FFF2-40B4-BE49-F238E27FC236}">
                <a16:creationId xmlns:a16="http://schemas.microsoft.com/office/drawing/2014/main" id="{9710EBE7-0F40-4A5B-90C2-F0D4B43A1619}"/>
              </a:ext>
            </a:extLst>
          </p:cNvPr>
          <p:cNvSpPr txBox="1">
            <a:spLocks/>
          </p:cNvSpPr>
          <p:nvPr/>
        </p:nvSpPr>
        <p:spPr bwMode="auto">
          <a:xfrm>
            <a:off x="6430432" y="1293160"/>
            <a:ext cx="5320843" cy="12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zh-CN" altLang="en-US" b="0" kern="0" dirty="0">
                <a:latin typeface="Times New Roman" panose="02020603050405020304" pitchFamily="18" charset="0"/>
                <a:cs typeface="Times New Roman" panose="02020603050405020304" pitchFamily="18" charset="0"/>
              </a:rPr>
              <a:t>数据流图任务执行时间具有一定的</a:t>
            </a:r>
            <a:r>
              <a:rPr lang="zh-CN" altLang="en-US" b="0" kern="0" dirty="0">
                <a:solidFill>
                  <a:srgbClr val="FF0000"/>
                </a:solidFill>
                <a:latin typeface="Times New Roman" panose="02020603050405020304" pitchFamily="18" charset="0"/>
                <a:cs typeface="Times New Roman" panose="02020603050405020304" pitchFamily="18" charset="0"/>
              </a:rPr>
              <a:t>可预测性</a:t>
            </a:r>
            <a:r>
              <a:rPr lang="zh-CN" altLang="en-US" b="0" kern="0" dirty="0">
                <a:latin typeface="Times New Roman" panose="02020603050405020304" pitchFamily="18" charset="0"/>
                <a:cs typeface="Times New Roman" panose="02020603050405020304" pitchFamily="18" charset="0"/>
              </a:rPr>
              <a:t>，如果预测准确度较高，合理安排任务能够显著降低平均作业完成时间。</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cxnSp>
        <p:nvCxnSpPr>
          <p:cNvPr id="9" name="直接连接符 8"/>
          <p:cNvCxnSpPr/>
          <p:nvPr/>
        </p:nvCxnSpPr>
        <p:spPr bwMode="auto">
          <a:xfrm>
            <a:off x="5893443" y="1293159"/>
            <a:ext cx="0" cy="3237650"/>
          </a:xfrm>
          <a:prstGeom prst="line">
            <a:avLst/>
          </a:prstGeom>
          <a:noFill/>
          <a:ln w="9525" cap="flat" cmpd="sng" algn="ctr">
            <a:solidFill>
              <a:schemeClr val="tx1"/>
            </a:solidFill>
            <a:prstDash val="dash"/>
            <a:round/>
            <a:headEnd type="none" w="med" len="med"/>
            <a:tailEnd type="none" w="med" len="med"/>
          </a:ln>
          <a:effectLst/>
        </p:spPr>
      </p:cxnSp>
      <p:sp>
        <p:nvSpPr>
          <p:cNvPr id="22" name="矩形 21">
            <a:extLst>
              <a:ext uri="{FF2B5EF4-FFF2-40B4-BE49-F238E27FC236}">
                <a16:creationId xmlns:a16="http://schemas.microsoft.com/office/drawing/2014/main" id="{85AABF99-FF61-44FA-B8D2-3E61B3C476F9}"/>
              </a:ext>
            </a:extLst>
          </p:cNvPr>
          <p:cNvSpPr/>
          <p:nvPr/>
        </p:nvSpPr>
        <p:spPr>
          <a:xfrm>
            <a:off x="343762" y="6402454"/>
            <a:ext cx="11848238"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Peng Y, </a:t>
            </a:r>
            <a:r>
              <a:rPr lang="en-US" altLang="zh-CN" sz="1000" b="0" dirty="0" err="1">
                <a:latin typeface="Times New Roman" panose="02020603050405020304" pitchFamily="18" charset="0"/>
                <a:cs typeface="Times New Roman" panose="02020603050405020304" pitchFamily="18" charset="0"/>
              </a:rPr>
              <a:t>Bao</a:t>
            </a:r>
            <a:r>
              <a:rPr lang="en-US" altLang="zh-CN" sz="1000" b="0" dirty="0">
                <a:latin typeface="Times New Roman" panose="02020603050405020304" pitchFamily="18" charset="0"/>
                <a:cs typeface="Times New Roman" panose="02020603050405020304" pitchFamily="18" charset="0"/>
              </a:rPr>
              <a:t> Y, Chen Y, et al. Optimus: an efficient dynamic resource scheduler for deep learning clusters[C]//Proceedings of the Thirteenth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ACM, 2018: 3.</a:t>
            </a:r>
          </a:p>
          <a:p>
            <a:r>
              <a:rPr lang="en-US" altLang="zh-CN" sz="1000" b="0" dirty="0">
                <a:latin typeface="Times New Roman" panose="02020603050405020304" pitchFamily="18" charset="0"/>
                <a:cs typeface="Times New Roman" panose="02020603050405020304" pitchFamily="18" charset="0"/>
              </a:rPr>
              <a:t>[2] Gu J, Chowdhury M, Shin K G, et al. Tiresias: A {GPU} Cluster Manager for Distributed Deep Learning[C]//16th {USENIX} Symposium on Networked Systems Design and Implementation ({NSDI} 19). 2019: 485-500.</a:t>
            </a:r>
          </a:p>
        </p:txBody>
      </p:sp>
      <p:pic>
        <p:nvPicPr>
          <p:cNvPr id="20" name="图片 19"/>
          <p:cNvPicPr>
            <a:picLocks noChangeAspect="1"/>
          </p:cNvPicPr>
          <p:nvPr/>
        </p:nvPicPr>
        <p:blipFill>
          <a:blip r:embed="rId3"/>
          <a:stretch>
            <a:fillRect/>
          </a:stretch>
        </p:blipFill>
        <p:spPr>
          <a:xfrm>
            <a:off x="766233" y="1148236"/>
            <a:ext cx="2900668" cy="1539881"/>
          </a:xfrm>
          <a:prstGeom prst="rect">
            <a:avLst/>
          </a:prstGeom>
        </p:spPr>
      </p:pic>
      <p:pic>
        <p:nvPicPr>
          <p:cNvPr id="23" name="图片 22"/>
          <p:cNvPicPr>
            <a:picLocks noChangeAspect="1"/>
          </p:cNvPicPr>
          <p:nvPr/>
        </p:nvPicPr>
        <p:blipFill>
          <a:blip r:embed="rId3"/>
          <a:stretch>
            <a:fillRect/>
          </a:stretch>
        </p:blipFill>
        <p:spPr>
          <a:xfrm>
            <a:off x="766233" y="2917255"/>
            <a:ext cx="2900668" cy="1539881"/>
          </a:xfrm>
          <a:prstGeom prst="rect">
            <a:avLst/>
          </a:prstGeom>
        </p:spPr>
      </p:pic>
      <p:pic>
        <p:nvPicPr>
          <p:cNvPr id="24" name="图片 23"/>
          <p:cNvPicPr>
            <a:picLocks noChangeAspect="1"/>
          </p:cNvPicPr>
          <p:nvPr/>
        </p:nvPicPr>
        <p:blipFill>
          <a:blip r:embed="rId4"/>
          <a:stretch>
            <a:fillRect/>
          </a:stretch>
        </p:blipFill>
        <p:spPr>
          <a:xfrm>
            <a:off x="3812316" y="1421027"/>
            <a:ext cx="1637013" cy="2869622"/>
          </a:xfrm>
          <a:prstGeom prst="rect">
            <a:avLst/>
          </a:prstGeom>
        </p:spPr>
      </p:pic>
      <p:pic>
        <p:nvPicPr>
          <p:cNvPr id="32" name="图片 31"/>
          <p:cNvPicPr>
            <a:picLocks noChangeAspect="1"/>
          </p:cNvPicPr>
          <p:nvPr/>
        </p:nvPicPr>
        <p:blipFill>
          <a:blip r:embed="rId5"/>
          <a:stretch>
            <a:fillRect/>
          </a:stretch>
        </p:blipFill>
        <p:spPr>
          <a:xfrm>
            <a:off x="4390120" y="4378409"/>
            <a:ext cx="619125" cy="152400"/>
          </a:xfrm>
          <a:prstGeom prst="rect">
            <a:avLst/>
          </a:prstGeom>
        </p:spPr>
      </p:pic>
      <p:cxnSp>
        <p:nvCxnSpPr>
          <p:cNvPr id="46" name="直接连接符 45"/>
          <p:cNvCxnSpPr/>
          <p:nvPr/>
        </p:nvCxnSpPr>
        <p:spPr bwMode="auto">
          <a:xfrm flipV="1">
            <a:off x="7983821" y="2723648"/>
            <a:ext cx="0" cy="1353563"/>
          </a:xfrm>
          <a:prstGeom prst="line">
            <a:avLst/>
          </a:prstGeom>
          <a:noFill/>
          <a:ln w="25400" cap="flat" cmpd="sng" algn="ctr">
            <a:solidFill>
              <a:schemeClr val="tx1"/>
            </a:solidFill>
            <a:prstDash val="solid"/>
            <a:round/>
            <a:headEnd type="none" w="med" len="med"/>
            <a:tailEnd type="triangle" w="med" len="med"/>
          </a:ln>
          <a:effectLst/>
        </p:spPr>
      </p:cxnSp>
      <p:cxnSp>
        <p:nvCxnSpPr>
          <p:cNvPr id="47" name="直接连接符 46"/>
          <p:cNvCxnSpPr/>
          <p:nvPr/>
        </p:nvCxnSpPr>
        <p:spPr bwMode="auto">
          <a:xfrm>
            <a:off x="7983821" y="4068000"/>
            <a:ext cx="2734644" cy="9210"/>
          </a:xfrm>
          <a:prstGeom prst="line">
            <a:avLst/>
          </a:prstGeom>
          <a:noFill/>
          <a:ln w="25400" cap="flat" cmpd="sng" algn="ctr">
            <a:solidFill>
              <a:schemeClr val="tx1"/>
            </a:solidFill>
            <a:prstDash val="solid"/>
            <a:round/>
            <a:headEnd type="none" w="med" len="med"/>
            <a:tailEnd type="triangle" w="med" len="med"/>
          </a:ln>
          <a:effectLst/>
        </p:spPr>
      </p:cxnSp>
      <p:sp>
        <p:nvSpPr>
          <p:cNvPr id="48" name="矩形 47"/>
          <p:cNvSpPr/>
          <p:nvPr/>
        </p:nvSpPr>
        <p:spPr bwMode="gray">
          <a:xfrm>
            <a:off x="8008045" y="3440628"/>
            <a:ext cx="2522696" cy="605906"/>
          </a:xfrm>
          <a:prstGeom prst="rect">
            <a:avLst/>
          </a:prstGeom>
          <a:solidFill>
            <a:srgbClr val="3366CC"/>
          </a:solidFill>
          <a:ln w="19050" cap="rnd" algn="ctr">
            <a:solidFill>
              <a:srgbClr val="FFFFFF"/>
            </a:solidFill>
            <a:miter lim="800000"/>
            <a:headEnd/>
            <a:tailEnd/>
          </a:ln>
          <a:effectLst/>
        </p:spPr>
        <p:txBody>
          <a:bodyPr wrap="none" rtlCol="0" anchor="ctr"/>
          <a:lstStyle/>
          <a:p>
            <a:pPr algn="ctr"/>
            <a:r>
              <a:rPr lang="en-US" altLang="zh-CN" sz="2400" dirty="0">
                <a:solidFill>
                  <a:schemeClr val="bg1"/>
                </a:solidFill>
                <a:ea typeface="微软雅黑" pitchFamily="34" charset="-122"/>
              </a:rPr>
              <a:t>S0</a:t>
            </a:r>
            <a:endParaRPr lang="zh-CN" altLang="en-US" sz="2400" dirty="0">
              <a:solidFill>
                <a:schemeClr val="bg1"/>
              </a:solidFill>
              <a:ea typeface="微软雅黑" pitchFamily="34" charset="-122"/>
            </a:endParaRPr>
          </a:p>
        </p:txBody>
      </p:sp>
      <p:sp>
        <p:nvSpPr>
          <p:cNvPr id="49" name="文本框 48"/>
          <p:cNvSpPr txBox="1"/>
          <p:nvPr/>
        </p:nvSpPr>
        <p:spPr>
          <a:xfrm>
            <a:off x="10287228" y="4041599"/>
            <a:ext cx="367408" cy="400110"/>
          </a:xfrm>
          <a:prstGeom prst="rect">
            <a:avLst/>
          </a:prstGeom>
          <a:noFill/>
        </p:spPr>
        <p:txBody>
          <a:bodyPr wrap="none" rtlCol="0">
            <a:spAutoFit/>
          </a:bodyPr>
          <a:lstStyle/>
          <a:p>
            <a:r>
              <a:rPr lang="en-US" altLang="zh-CN" dirty="0"/>
              <a:t>6</a:t>
            </a:r>
            <a:endParaRPr lang="zh-CN" altLang="en-US" dirty="0"/>
          </a:p>
        </p:txBody>
      </p:sp>
      <p:sp>
        <p:nvSpPr>
          <p:cNvPr id="50" name="文本框 49"/>
          <p:cNvSpPr txBox="1"/>
          <p:nvPr/>
        </p:nvSpPr>
        <p:spPr>
          <a:xfrm>
            <a:off x="9452561" y="4077211"/>
            <a:ext cx="367408" cy="400110"/>
          </a:xfrm>
          <a:prstGeom prst="rect">
            <a:avLst/>
          </a:prstGeom>
          <a:noFill/>
        </p:spPr>
        <p:txBody>
          <a:bodyPr wrap="none" rtlCol="0">
            <a:spAutoFit/>
          </a:bodyPr>
          <a:lstStyle/>
          <a:p>
            <a:r>
              <a:rPr lang="en-US" altLang="zh-CN" dirty="0"/>
              <a:t>4</a:t>
            </a:r>
            <a:endParaRPr lang="zh-CN" altLang="en-US" dirty="0"/>
          </a:p>
        </p:txBody>
      </p:sp>
      <p:sp>
        <p:nvSpPr>
          <p:cNvPr id="51" name="文本框 50"/>
          <p:cNvSpPr txBox="1"/>
          <p:nvPr/>
        </p:nvSpPr>
        <p:spPr>
          <a:xfrm>
            <a:off x="8901985" y="4071765"/>
            <a:ext cx="367408" cy="400110"/>
          </a:xfrm>
          <a:prstGeom prst="rect">
            <a:avLst/>
          </a:prstGeom>
          <a:noFill/>
        </p:spPr>
        <p:txBody>
          <a:bodyPr wrap="none" rtlCol="0">
            <a:spAutoFit/>
          </a:bodyPr>
          <a:lstStyle/>
          <a:p>
            <a:r>
              <a:rPr lang="en-US" altLang="zh-CN" dirty="0"/>
              <a:t>3</a:t>
            </a:r>
            <a:endParaRPr lang="zh-CN" altLang="en-US" dirty="0"/>
          </a:p>
        </p:txBody>
      </p:sp>
      <p:sp>
        <p:nvSpPr>
          <p:cNvPr id="52" name="矩形 51"/>
          <p:cNvSpPr/>
          <p:nvPr/>
        </p:nvSpPr>
        <p:spPr bwMode="gray">
          <a:xfrm>
            <a:off x="8008046" y="2762944"/>
            <a:ext cx="1638572" cy="666356"/>
          </a:xfrm>
          <a:prstGeom prst="rect">
            <a:avLst/>
          </a:prstGeom>
          <a:solidFill>
            <a:srgbClr val="CC9900"/>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S1</a:t>
            </a:r>
            <a:endParaRPr lang="zh-CN" altLang="en-US" sz="2400" dirty="0">
              <a:ea typeface="微软雅黑" pitchFamily="34" charset="-122"/>
            </a:endParaRPr>
          </a:p>
        </p:txBody>
      </p:sp>
      <p:sp>
        <p:nvSpPr>
          <p:cNvPr id="53" name="文本框 52"/>
          <p:cNvSpPr txBox="1"/>
          <p:nvPr/>
        </p:nvSpPr>
        <p:spPr>
          <a:xfrm>
            <a:off x="10590149" y="4046534"/>
            <a:ext cx="723891" cy="400110"/>
          </a:xfrm>
          <a:prstGeom prst="rect">
            <a:avLst/>
          </a:prstGeom>
          <a:noFill/>
        </p:spPr>
        <p:txBody>
          <a:bodyPr wrap="square" rtlCol="0">
            <a:spAutoFit/>
          </a:bodyPr>
          <a:lstStyle/>
          <a:p>
            <a:r>
              <a:rPr lang="zh-CN" altLang="en-US" dirty="0"/>
              <a:t>时间</a:t>
            </a:r>
          </a:p>
        </p:txBody>
      </p:sp>
      <p:sp>
        <p:nvSpPr>
          <p:cNvPr id="54" name="文本框 53"/>
          <p:cNvSpPr txBox="1"/>
          <p:nvPr/>
        </p:nvSpPr>
        <p:spPr>
          <a:xfrm>
            <a:off x="7297242" y="2621733"/>
            <a:ext cx="723891" cy="400110"/>
          </a:xfrm>
          <a:prstGeom prst="rect">
            <a:avLst/>
          </a:prstGeom>
          <a:noFill/>
        </p:spPr>
        <p:txBody>
          <a:bodyPr wrap="square" rtlCol="0">
            <a:spAutoFit/>
          </a:bodyPr>
          <a:lstStyle/>
          <a:p>
            <a:r>
              <a:rPr lang="zh-CN" altLang="en-US" dirty="0"/>
              <a:t>资源</a:t>
            </a:r>
          </a:p>
        </p:txBody>
      </p:sp>
      <p:sp>
        <p:nvSpPr>
          <p:cNvPr id="55" name="矩形 54"/>
          <p:cNvSpPr/>
          <p:nvPr/>
        </p:nvSpPr>
        <p:spPr bwMode="gray">
          <a:xfrm>
            <a:off x="9660220" y="2764142"/>
            <a:ext cx="892212" cy="666356"/>
          </a:xfrm>
          <a:prstGeom prst="rect">
            <a:avLst/>
          </a:prstGeom>
          <a:solidFill>
            <a:srgbClr val="698ECF"/>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S2</a:t>
            </a:r>
            <a:endParaRPr lang="zh-CN" altLang="en-US" sz="2400" dirty="0">
              <a:ea typeface="微软雅黑" pitchFamily="34" charset="-122"/>
            </a:endParaRPr>
          </a:p>
        </p:txBody>
      </p:sp>
      <p:sp>
        <p:nvSpPr>
          <p:cNvPr id="56" name="文本框 55"/>
          <p:cNvSpPr txBox="1"/>
          <p:nvPr/>
        </p:nvSpPr>
        <p:spPr>
          <a:xfrm>
            <a:off x="6010841" y="3436246"/>
            <a:ext cx="1885517" cy="1323439"/>
          </a:xfrm>
          <a:prstGeom prst="rect">
            <a:avLst/>
          </a:prstGeom>
          <a:noFill/>
        </p:spPr>
        <p:txBody>
          <a:bodyPr wrap="square" rtlCol="0">
            <a:spAutoFit/>
          </a:bodyPr>
          <a:lstStyle/>
          <a:p>
            <a:r>
              <a:rPr lang="en-US" altLang="zh-CN" sz="1600" dirty="0"/>
              <a:t>S2</a:t>
            </a:r>
            <a:r>
              <a:rPr lang="zh-CN" altLang="en-US" sz="1600" dirty="0"/>
              <a:t>在</a:t>
            </a:r>
            <a:r>
              <a:rPr lang="en-US" altLang="zh-CN" sz="1600" dirty="0"/>
              <a:t>3</a:t>
            </a:r>
            <a:r>
              <a:rPr lang="zh-CN" altLang="en-US" sz="1600" dirty="0"/>
              <a:t>时刻到来，如果预测准确，可在</a:t>
            </a:r>
            <a:r>
              <a:rPr lang="en-US" altLang="zh-CN" sz="1600" dirty="0"/>
              <a:t>4</a:t>
            </a:r>
            <a:r>
              <a:rPr lang="zh-CN" altLang="en-US" sz="1600" dirty="0"/>
              <a:t>时刻执行，最小化完成时间，最大化资源效率</a:t>
            </a:r>
          </a:p>
        </p:txBody>
      </p:sp>
    </p:spTree>
    <p:extLst>
      <p:ext uri="{BB962C8B-B14F-4D97-AF65-F5344CB8AC3E}">
        <p14:creationId xmlns:p14="http://schemas.microsoft.com/office/powerpoint/2010/main" val="274541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0" grpId="0"/>
      <p:bldP spid="51" grpId="0"/>
      <p:bldP spid="52" grpId="0" animBg="1"/>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r>
              <a:rPr lang="en-US" altLang="zh-CN" dirty="0"/>
              <a:t>–</a:t>
            </a:r>
            <a:r>
              <a:rPr lang="zh-CN" altLang="en-US" sz="3200" dirty="0"/>
              <a:t>数据流图任务特征总结</a:t>
            </a:r>
            <a:endParaRPr lang="en-US"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15</a:t>
            </a:fld>
            <a:endParaRPr lang="en-US" altLang="zh-CN"/>
          </a:p>
        </p:txBody>
      </p:sp>
      <p:sp>
        <p:nvSpPr>
          <p:cNvPr id="127" name="内容占位符 1">
            <a:extLst>
              <a:ext uri="{FF2B5EF4-FFF2-40B4-BE49-F238E27FC236}">
                <a16:creationId xmlns:a16="http://schemas.microsoft.com/office/drawing/2014/main" id="{CFEAD7AC-A9F8-46A3-9ECF-698C214D82A8}"/>
              </a:ext>
            </a:extLst>
          </p:cNvPr>
          <p:cNvSpPr txBox="1">
            <a:spLocks/>
          </p:cNvSpPr>
          <p:nvPr/>
        </p:nvSpPr>
        <p:spPr bwMode="auto">
          <a:xfrm>
            <a:off x="503059" y="1100659"/>
            <a:ext cx="6533581" cy="159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具有区别其他类型任务的明显</a:t>
            </a:r>
            <a:r>
              <a:rPr lang="zh-CN" altLang="en-US" b="0" kern="0" dirty="0">
                <a:solidFill>
                  <a:srgbClr val="FF0000"/>
                </a:solidFill>
              </a:rPr>
              <a:t>运行时</a:t>
            </a:r>
            <a:r>
              <a:rPr lang="zh-CN" altLang="en-US" b="0" kern="0" dirty="0"/>
              <a:t>特征：</a:t>
            </a:r>
          </a:p>
          <a:p>
            <a:pPr lvl="1"/>
            <a:r>
              <a:rPr lang="zh-CN" altLang="en-US" b="0" kern="0" dirty="0"/>
              <a:t>异构资源需求的动态变化</a:t>
            </a:r>
            <a:r>
              <a:rPr lang="en-US" altLang="zh-CN" b="0" kern="0" dirty="0"/>
              <a:t>[1]</a:t>
            </a:r>
          </a:p>
          <a:p>
            <a:pPr lvl="1"/>
            <a:r>
              <a:rPr lang="zh-CN" altLang="en-US" b="0" kern="0" dirty="0"/>
              <a:t>任务调度约束的不确定性</a:t>
            </a:r>
            <a:endParaRPr lang="en-US" altLang="zh-CN" b="0" kern="0" dirty="0"/>
          </a:p>
          <a:p>
            <a:pPr lvl="1"/>
            <a:r>
              <a:rPr lang="zh-CN" altLang="en-US" b="0" kern="0" dirty="0"/>
              <a:t>任务执行时间的可预测性</a:t>
            </a:r>
            <a:r>
              <a:rPr lang="en-US" altLang="zh-CN" b="0" kern="0" dirty="0"/>
              <a:t>[2]</a:t>
            </a:r>
          </a:p>
        </p:txBody>
      </p:sp>
      <p:sp>
        <p:nvSpPr>
          <p:cNvPr id="12" name="矩形 11"/>
          <p:cNvSpPr/>
          <p:nvPr/>
        </p:nvSpPr>
        <p:spPr>
          <a:xfrm>
            <a:off x="130402" y="6251195"/>
            <a:ext cx="11526082"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a:t>
            </a:r>
            <a:r>
              <a:rPr lang="en-US" altLang="zh-CN" sz="1000" b="0" dirty="0">
                <a:latin typeface="Times New Roman" panose="02020603050405020304" pitchFamily="18" charset="0"/>
                <a:cs typeface="Times New Roman" panose="02020603050405020304" pitchFamily="18" charset="0"/>
                <a:hlinkClick r:id="rId3"/>
              </a:rPr>
              <a:t>https://github.com/tensorflow/tensorflow/issues/2502</a:t>
            </a:r>
            <a:endParaRPr lang="en-US" altLang="zh-CN" sz="1000" b="0" dirty="0">
              <a:latin typeface="Times New Roman" panose="02020603050405020304" pitchFamily="18" charset="0"/>
              <a:cs typeface="Times New Roman" panose="02020603050405020304" pitchFamily="18" charset="0"/>
            </a:endParaRPr>
          </a:p>
          <a:p>
            <a:r>
              <a:rPr lang="en-US" altLang="zh-CN" sz="1000" b="0" dirty="0">
                <a:latin typeface="Times New Roman" panose="02020603050405020304" pitchFamily="18" charset="0"/>
                <a:cs typeface="Times New Roman" panose="02020603050405020304" pitchFamily="18" charset="0"/>
              </a:rPr>
              <a:t>[2] Xiao W, Bhardwaj R, </a:t>
            </a:r>
            <a:r>
              <a:rPr lang="en-US" altLang="zh-CN" sz="1000" b="0" dirty="0" err="1">
                <a:latin typeface="Times New Roman" panose="02020603050405020304" pitchFamily="18" charset="0"/>
                <a:cs typeface="Times New Roman" panose="02020603050405020304" pitchFamily="18" charset="0"/>
              </a:rPr>
              <a:t>Ramjee</a:t>
            </a:r>
            <a:r>
              <a:rPr lang="en-US" altLang="zh-CN" sz="1000" b="0" dirty="0">
                <a:latin typeface="Times New Roman" panose="02020603050405020304" pitchFamily="18" charset="0"/>
                <a:cs typeface="Times New Roman" panose="02020603050405020304" pitchFamily="18" charset="0"/>
              </a:rPr>
              <a:t> R, et al. </a:t>
            </a:r>
            <a:r>
              <a:rPr lang="en-US" altLang="zh-CN" sz="1000" b="0" dirty="0" err="1">
                <a:latin typeface="Times New Roman" panose="02020603050405020304" pitchFamily="18" charset="0"/>
                <a:cs typeface="Times New Roman" panose="02020603050405020304" pitchFamily="18" charset="0"/>
              </a:rPr>
              <a:t>Gandiva</a:t>
            </a:r>
            <a:r>
              <a:rPr lang="en-US" altLang="zh-CN" sz="1000" b="0" dirty="0">
                <a:latin typeface="Times New Roman" panose="02020603050405020304" pitchFamily="18" charset="0"/>
                <a:cs typeface="Times New Roman" panose="02020603050405020304" pitchFamily="18" charset="0"/>
              </a:rPr>
              <a:t>: Introspective cluster scheduling for deep learning[C]//13th {USENIX} Symposium on Operating Systems Design and Implementation ({OSDI} 18). 2018: 595-610.</a:t>
            </a:r>
          </a:p>
        </p:txBody>
      </p:sp>
      <p:sp>
        <p:nvSpPr>
          <p:cNvPr id="56" name="文本框 23">
            <a:extLst>
              <a:ext uri="{FF2B5EF4-FFF2-40B4-BE49-F238E27FC236}">
                <a16:creationId xmlns:a16="http://schemas.microsoft.com/office/drawing/2014/main" id="{2CA1E02F-BCBA-4962-BC41-5837FDFBCD38}"/>
              </a:ext>
            </a:extLst>
          </p:cNvPr>
          <p:cNvSpPr txBox="1"/>
          <p:nvPr/>
        </p:nvSpPr>
        <p:spPr>
          <a:xfrm>
            <a:off x="584843" y="3751892"/>
            <a:ext cx="4586664" cy="1015663"/>
          </a:xfrm>
          <a:prstGeom prst="rect">
            <a:avLst/>
          </a:prstGeom>
          <a:solidFill>
            <a:schemeClr val="bg1"/>
          </a:solidFill>
          <a:ln w="19050">
            <a:solidFill>
              <a:schemeClr val="accent2"/>
            </a:solidFill>
            <a:prstDash val="dash"/>
          </a:ln>
        </p:spPr>
        <p:txBody>
          <a:bodyPr wrap="square" rtlCol="0">
            <a:spAutoFit/>
          </a:bodyPr>
          <a:lstStyle/>
          <a:p>
            <a:pPr algn="ctr"/>
            <a:r>
              <a:rPr lang="zh-CN" altLang="en-US" dirty="0"/>
              <a:t>调度系统需要具备运行时动态调整能力，才能利用数据流图任务运行时特征实现对其的高效调度</a:t>
            </a:r>
          </a:p>
        </p:txBody>
      </p:sp>
      <p:pic>
        <p:nvPicPr>
          <p:cNvPr id="17" name="图片 16"/>
          <p:cNvPicPr>
            <a:picLocks noChangeAspect="1"/>
          </p:cNvPicPr>
          <p:nvPr/>
        </p:nvPicPr>
        <p:blipFill>
          <a:blip r:embed="rId4"/>
          <a:stretch>
            <a:fillRect/>
          </a:stretch>
        </p:blipFill>
        <p:spPr>
          <a:xfrm>
            <a:off x="5507574" y="1999288"/>
            <a:ext cx="5770026" cy="3727783"/>
          </a:xfrm>
          <a:prstGeom prst="rect">
            <a:avLst/>
          </a:prstGeom>
        </p:spPr>
      </p:pic>
    </p:spTree>
    <p:extLst>
      <p:ext uri="{BB962C8B-B14F-4D97-AF65-F5344CB8AC3E}">
        <p14:creationId xmlns:p14="http://schemas.microsoft.com/office/powerpoint/2010/main" val="42295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16</a:t>
            </a:fld>
            <a:endParaRPr lang="en-US" altLang="zh-CN"/>
          </a:p>
        </p:txBody>
      </p:sp>
      <p:sp>
        <p:nvSpPr>
          <p:cNvPr id="5" name="标题 1"/>
          <p:cNvSpPr>
            <a:spLocks noGrp="1"/>
          </p:cNvSpPr>
          <p:nvPr>
            <p:ph type="title"/>
          </p:nvPr>
        </p:nvSpPr>
        <p:spPr>
          <a:xfrm>
            <a:off x="766233" y="304805"/>
            <a:ext cx="10668000" cy="663575"/>
          </a:xfrm>
        </p:spPr>
        <p:txBody>
          <a:bodyPr/>
          <a:lstStyle/>
          <a:p>
            <a:r>
              <a:rPr lang="zh-CN" altLang="en-US" sz="4000" dirty="0"/>
              <a:t>相关工作</a:t>
            </a:r>
            <a:r>
              <a:rPr lang="en-US" altLang="zh-CN" sz="4000" dirty="0"/>
              <a:t>-</a:t>
            </a:r>
            <a:r>
              <a:rPr lang="zh-CN" altLang="en-US" sz="3200" dirty="0"/>
              <a:t>现有调度模型没有运行时动态调整能力</a:t>
            </a:r>
          </a:p>
        </p:txBody>
      </p:sp>
      <p:sp>
        <p:nvSpPr>
          <p:cNvPr id="6" name="内容占位符 2"/>
          <p:cNvSpPr>
            <a:spLocks noGrp="1"/>
          </p:cNvSpPr>
          <p:nvPr>
            <p:ph idx="1"/>
          </p:nvPr>
        </p:nvSpPr>
        <p:spPr>
          <a:xfrm>
            <a:off x="615950" y="1077916"/>
            <a:ext cx="10759289" cy="853626"/>
          </a:xfrm>
        </p:spPr>
        <p:txBody>
          <a:bodyPr/>
          <a:lstStyle/>
          <a:p>
            <a:r>
              <a:rPr lang="zh-CN" altLang="en-US" b="0" dirty="0"/>
              <a:t>调度模型主要分为：队列模型，整数线性规划模型，多维装箱模型三类，但</a:t>
            </a:r>
            <a:r>
              <a:rPr lang="zh-CN" altLang="en-US" b="0" dirty="0">
                <a:solidFill>
                  <a:srgbClr val="FF0000"/>
                </a:solidFill>
              </a:rPr>
              <a:t>它们都不支持对数据流图任务进行运行时的动态调整</a:t>
            </a:r>
            <a:endParaRPr lang="en-US" altLang="zh-CN" b="0" dirty="0">
              <a:solidFill>
                <a:srgbClr val="FF0000"/>
              </a:solidFill>
            </a:endParaRPr>
          </a:p>
        </p:txBody>
      </p:sp>
      <p:sp>
        <p:nvSpPr>
          <p:cNvPr id="8" name="内容占位符 1">
            <a:extLst>
              <a:ext uri="{FF2B5EF4-FFF2-40B4-BE49-F238E27FC236}">
                <a16:creationId xmlns:a16="http://schemas.microsoft.com/office/drawing/2014/main" id="{CFEAD7AC-A9F8-46A3-9ECF-698C214D82A8}"/>
              </a:ext>
            </a:extLst>
          </p:cNvPr>
          <p:cNvSpPr txBox="1">
            <a:spLocks/>
          </p:cNvSpPr>
          <p:nvPr/>
        </p:nvSpPr>
        <p:spPr bwMode="auto">
          <a:xfrm>
            <a:off x="8427679" y="2348072"/>
            <a:ext cx="3764321" cy="190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多维装箱模型</a:t>
            </a:r>
            <a:r>
              <a:rPr lang="en-US" altLang="zh-CN" b="0" kern="0" dirty="0"/>
              <a:t>[3]</a:t>
            </a:r>
            <a:r>
              <a:rPr lang="zh-CN" altLang="en-US" b="0" kern="0" dirty="0"/>
              <a:t>：</a:t>
            </a:r>
          </a:p>
          <a:p>
            <a:pPr lvl="1"/>
            <a:r>
              <a:rPr lang="zh-CN" altLang="en-US" b="0" kern="0" dirty="0">
                <a:solidFill>
                  <a:srgbClr val="C00000"/>
                </a:solidFill>
              </a:rPr>
              <a:t>基于静态的启发式规则最大化资源利用率</a:t>
            </a:r>
            <a:endParaRPr lang="en-US" altLang="zh-CN" b="0" kern="0" dirty="0"/>
          </a:p>
        </p:txBody>
      </p:sp>
      <p:sp>
        <p:nvSpPr>
          <p:cNvPr id="9" name="矩形 8"/>
          <p:cNvSpPr/>
          <p:nvPr/>
        </p:nvSpPr>
        <p:spPr>
          <a:xfrm>
            <a:off x="243063" y="6123057"/>
            <a:ext cx="12049718" cy="707886"/>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a:t>
            </a:r>
            <a:r>
              <a:rPr lang="en-US" altLang="zh-CN" sz="1000" b="0" dirty="0" err="1">
                <a:latin typeface="Times New Roman" panose="02020603050405020304" pitchFamily="18" charset="0"/>
                <a:cs typeface="Times New Roman" panose="02020603050405020304" pitchFamily="18" charset="0"/>
              </a:rPr>
              <a:t>Keshanchi</a:t>
            </a:r>
            <a:r>
              <a:rPr lang="en-US" altLang="zh-CN" sz="1000" b="0" dirty="0">
                <a:latin typeface="Times New Roman" panose="02020603050405020304" pitchFamily="18" charset="0"/>
                <a:cs typeface="Times New Roman" panose="02020603050405020304" pitchFamily="18" charset="0"/>
              </a:rPr>
              <a:t> B, </a:t>
            </a:r>
            <a:r>
              <a:rPr lang="en-US" altLang="zh-CN" sz="1000" b="0" dirty="0" err="1">
                <a:latin typeface="Times New Roman" panose="02020603050405020304" pitchFamily="18" charset="0"/>
                <a:cs typeface="Times New Roman" panose="02020603050405020304" pitchFamily="18" charset="0"/>
              </a:rPr>
              <a:t>Souri</a:t>
            </a:r>
            <a:r>
              <a:rPr lang="en-US" altLang="zh-CN" sz="1000" b="0" dirty="0">
                <a:latin typeface="Times New Roman" panose="02020603050405020304" pitchFamily="18" charset="0"/>
                <a:cs typeface="Times New Roman" panose="02020603050405020304" pitchFamily="18" charset="0"/>
              </a:rPr>
              <a:t> A, </a:t>
            </a:r>
            <a:r>
              <a:rPr lang="en-US" altLang="zh-CN" sz="1000" b="0" dirty="0" err="1">
                <a:latin typeface="Times New Roman" panose="02020603050405020304" pitchFamily="18" charset="0"/>
                <a:cs typeface="Times New Roman" panose="02020603050405020304" pitchFamily="18" charset="0"/>
              </a:rPr>
              <a:t>Navimipour</a:t>
            </a:r>
            <a:r>
              <a:rPr lang="en-US" altLang="zh-CN" sz="1000" b="0" dirty="0">
                <a:latin typeface="Times New Roman" panose="02020603050405020304" pitchFamily="18" charset="0"/>
                <a:cs typeface="Times New Roman" panose="02020603050405020304" pitchFamily="18" charset="0"/>
              </a:rPr>
              <a:t> N J. An improved genetic algorithm for task scheduling in the cloud environments using the priority queues: formal verification, simulation, and statistical testing[J]. Journal of Systems and Software, 2017, 124: 1-21.</a:t>
            </a:r>
          </a:p>
          <a:p>
            <a:r>
              <a:rPr lang="en-US" altLang="zh-CN" sz="1000" b="0" dirty="0">
                <a:latin typeface="Times New Roman" panose="02020603050405020304" pitchFamily="18" charset="0"/>
                <a:cs typeface="Times New Roman" panose="02020603050405020304" pitchFamily="18" charset="0"/>
              </a:rPr>
              <a:t>[2] </a:t>
            </a:r>
            <a:r>
              <a:rPr lang="en-US" altLang="zh-CN" sz="1000" b="0" dirty="0" err="1">
                <a:latin typeface="Times New Roman" panose="02020603050405020304" pitchFamily="18" charset="0"/>
                <a:cs typeface="Times New Roman" panose="02020603050405020304" pitchFamily="18" charset="0"/>
              </a:rPr>
              <a:t>Garefalakis</a:t>
            </a:r>
            <a:r>
              <a:rPr lang="en-US" altLang="zh-CN" sz="1000" b="0" dirty="0">
                <a:latin typeface="Times New Roman" panose="02020603050405020304" pitchFamily="18" charset="0"/>
                <a:cs typeface="Times New Roman" panose="02020603050405020304" pitchFamily="18" charset="0"/>
              </a:rPr>
              <a:t> P, </a:t>
            </a:r>
            <a:r>
              <a:rPr lang="en-US" altLang="zh-CN" sz="1000" b="0" dirty="0" err="1">
                <a:latin typeface="Times New Roman" panose="02020603050405020304" pitchFamily="18" charset="0"/>
                <a:cs typeface="Times New Roman" panose="02020603050405020304" pitchFamily="18" charset="0"/>
              </a:rPr>
              <a:t>Karanasos</a:t>
            </a:r>
            <a:r>
              <a:rPr lang="en-US" altLang="zh-CN" sz="1000" b="0" dirty="0">
                <a:latin typeface="Times New Roman" panose="02020603050405020304" pitchFamily="18" charset="0"/>
                <a:cs typeface="Times New Roman" panose="02020603050405020304" pitchFamily="18" charset="0"/>
              </a:rPr>
              <a:t> K, </a:t>
            </a:r>
            <a:r>
              <a:rPr lang="en-US" altLang="zh-CN" sz="1000" b="0" dirty="0" err="1">
                <a:latin typeface="Times New Roman" panose="02020603050405020304" pitchFamily="18" charset="0"/>
                <a:cs typeface="Times New Roman" panose="02020603050405020304" pitchFamily="18" charset="0"/>
              </a:rPr>
              <a:t>Pietzuch</a:t>
            </a:r>
            <a:r>
              <a:rPr lang="en-US" altLang="zh-CN" sz="1000" b="0" dirty="0">
                <a:latin typeface="Times New Roman" panose="02020603050405020304" pitchFamily="18" charset="0"/>
                <a:cs typeface="Times New Roman" panose="02020603050405020304" pitchFamily="18" charset="0"/>
              </a:rPr>
              <a:t> P, et al. M </a:t>
            </a:r>
            <a:r>
              <a:rPr lang="en-US" altLang="zh-CN" sz="1000" b="0" dirty="0" err="1">
                <a:latin typeface="Times New Roman" panose="02020603050405020304" pitchFamily="18" charset="0"/>
                <a:cs typeface="Times New Roman" panose="02020603050405020304" pitchFamily="18" charset="0"/>
              </a:rPr>
              <a:t>edea</a:t>
            </a:r>
            <a:r>
              <a:rPr lang="en-US" altLang="zh-CN" sz="1000" b="0" dirty="0">
                <a:latin typeface="Times New Roman" panose="02020603050405020304" pitchFamily="18" charset="0"/>
                <a:cs typeface="Times New Roman" panose="02020603050405020304" pitchFamily="18" charset="0"/>
              </a:rPr>
              <a:t>: scheduling of long running applications in shared production clusters[C]//Proceedings of the Thirteenth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ACM, 2018: 4.</a:t>
            </a:r>
          </a:p>
          <a:p>
            <a:r>
              <a:rPr lang="en-US" altLang="zh-CN" sz="1000" b="0" dirty="0">
                <a:latin typeface="Times New Roman" panose="02020603050405020304" pitchFamily="18" charset="0"/>
                <a:cs typeface="Times New Roman" panose="02020603050405020304" pitchFamily="18" charset="0"/>
              </a:rPr>
              <a:t>[3] </a:t>
            </a:r>
            <a:r>
              <a:rPr lang="en-US" altLang="zh-CN" sz="1000" b="0" dirty="0" err="1">
                <a:latin typeface="Times New Roman" panose="02020603050405020304" pitchFamily="18" charset="0"/>
                <a:cs typeface="Times New Roman" panose="02020603050405020304" pitchFamily="18" charset="0"/>
              </a:rPr>
              <a:t>Grandl</a:t>
            </a:r>
            <a:r>
              <a:rPr lang="en-US" altLang="zh-CN" sz="1000" b="0" dirty="0">
                <a:latin typeface="Times New Roman" panose="02020603050405020304" pitchFamily="18" charset="0"/>
                <a:cs typeface="Times New Roman" panose="02020603050405020304" pitchFamily="18" charset="0"/>
              </a:rPr>
              <a:t> R, </a:t>
            </a:r>
            <a:r>
              <a:rPr lang="en-US" altLang="zh-CN" sz="1000" b="0" dirty="0" err="1">
                <a:latin typeface="Times New Roman" panose="02020603050405020304" pitchFamily="18" charset="0"/>
                <a:cs typeface="Times New Roman" panose="02020603050405020304" pitchFamily="18" charset="0"/>
              </a:rPr>
              <a:t>Ananthanarayanan</a:t>
            </a:r>
            <a:r>
              <a:rPr lang="en-US" altLang="zh-CN" sz="1000" b="0" dirty="0">
                <a:latin typeface="Times New Roman" panose="02020603050405020304" pitchFamily="18" charset="0"/>
                <a:cs typeface="Times New Roman" panose="02020603050405020304" pitchFamily="18" charset="0"/>
              </a:rPr>
              <a:t> G, </a:t>
            </a:r>
            <a:r>
              <a:rPr lang="en-US" altLang="zh-CN" sz="1000" b="0" dirty="0" err="1">
                <a:latin typeface="Times New Roman" panose="02020603050405020304" pitchFamily="18" charset="0"/>
                <a:cs typeface="Times New Roman" panose="02020603050405020304" pitchFamily="18" charset="0"/>
              </a:rPr>
              <a:t>Kandula</a:t>
            </a:r>
            <a:r>
              <a:rPr lang="en-US" altLang="zh-CN" sz="1000" b="0" dirty="0">
                <a:latin typeface="Times New Roman" panose="02020603050405020304" pitchFamily="18" charset="0"/>
                <a:cs typeface="Times New Roman" panose="02020603050405020304" pitchFamily="18" charset="0"/>
              </a:rPr>
              <a:t> S, et al. Multi-resource packing for cluster schedulers[J]. ACM SIGCOMM Computer Communication Review, 2015, 44(4): 455-466.</a:t>
            </a:r>
          </a:p>
        </p:txBody>
      </p:sp>
      <p:sp>
        <p:nvSpPr>
          <p:cNvPr id="11" name="内容占位符 1">
            <a:extLst>
              <a:ext uri="{FF2B5EF4-FFF2-40B4-BE49-F238E27FC236}">
                <a16:creationId xmlns:a16="http://schemas.microsoft.com/office/drawing/2014/main" id="{CFEAD7AC-A9F8-46A3-9ECF-698C214D82A8}"/>
              </a:ext>
            </a:extLst>
          </p:cNvPr>
          <p:cNvSpPr txBox="1">
            <a:spLocks/>
          </p:cNvSpPr>
          <p:nvPr/>
        </p:nvSpPr>
        <p:spPr bwMode="auto">
          <a:xfrm>
            <a:off x="4415801" y="2348072"/>
            <a:ext cx="3895458" cy="151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整数线性规划模型</a:t>
            </a:r>
            <a:r>
              <a:rPr lang="en-US" altLang="zh-CN" b="0" kern="0" dirty="0"/>
              <a:t>[2]</a:t>
            </a:r>
            <a:r>
              <a:rPr lang="zh-CN" altLang="en-US" b="0" kern="0" dirty="0"/>
              <a:t>：</a:t>
            </a:r>
          </a:p>
          <a:p>
            <a:pPr lvl="1"/>
            <a:r>
              <a:rPr lang="zh-CN" altLang="en-US" b="0" kern="0" dirty="0">
                <a:solidFill>
                  <a:srgbClr val="C00000"/>
                </a:solidFill>
              </a:rPr>
              <a:t>以历史数据的静态调度约束作为优化条件</a:t>
            </a:r>
            <a:endParaRPr lang="en-US" altLang="zh-CN" b="0" kern="0" dirty="0"/>
          </a:p>
        </p:txBody>
      </p:sp>
      <p:sp>
        <p:nvSpPr>
          <p:cNvPr id="12" name="内容占位符 1">
            <a:extLst>
              <a:ext uri="{FF2B5EF4-FFF2-40B4-BE49-F238E27FC236}">
                <a16:creationId xmlns:a16="http://schemas.microsoft.com/office/drawing/2014/main" id="{CFEAD7AC-A9F8-46A3-9ECF-698C214D82A8}"/>
              </a:ext>
            </a:extLst>
          </p:cNvPr>
          <p:cNvSpPr txBox="1">
            <a:spLocks/>
          </p:cNvSpPr>
          <p:nvPr/>
        </p:nvSpPr>
        <p:spPr bwMode="auto">
          <a:xfrm>
            <a:off x="520343" y="2235611"/>
            <a:ext cx="3895458" cy="180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队列模型</a:t>
            </a:r>
            <a:r>
              <a:rPr lang="en-US" altLang="zh-CN" b="0" kern="0" dirty="0"/>
              <a:t>[1]</a:t>
            </a:r>
            <a:r>
              <a:rPr lang="zh-CN" altLang="en-US" b="0" kern="0" dirty="0"/>
              <a:t>：</a:t>
            </a:r>
          </a:p>
          <a:p>
            <a:pPr lvl="1"/>
            <a:r>
              <a:rPr lang="zh-CN" altLang="en-US" b="0" kern="0" dirty="0">
                <a:solidFill>
                  <a:srgbClr val="C00000"/>
                </a:solidFill>
              </a:rPr>
              <a:t>以任务峰值资源需求作为调度依据（静态资源）</a:t>
            </a:r>
            <a:endParaRPr lang="en-US" altLang="zh-CN" b="0" kern="0" dirty="0"/>
          </a:p>
        </p:txBody>
      </p:sp>
      <p:pic>
        <p:nvPicPr>
          <p:cNvPr id="13" name="图片 12"/>
          <p:cNvPicPr>
            <a:picLocks noChangeAspect="1"/>
          </p:cNvPicPr>
          <p:nvPr/>
        </p:nvPicPr>
        <p:blipFill>
          <a:blip r:embed="rId3"/>
          <a:stretch>
            <a:fillRect/>
          </a:stretch>
        </p:blipFill>
        <p:spPr>
          <a:xfrm>
            <a:off x="1658028" y="3538018"/>
            <a:ext cx="1973876" cy="2694889"/>
          </a:xfrm>
          <a:prstGeom prst="rect">
            <a:avLst/>
          </a:prstGeom>
        </p:spPr>
      </p:pic>
      <p:pic>
        <p:nvPicPr>
          <p:cNvPr id="14" name="图片 13"/>
          <p:cNvPicPr>
            <a:picLocks noChangeAspect="1"/>
          </p:cNvPicPr>
          <p:nvPr/>
        </p:nvPicPr>
        <p:blipFill>
          <a:blip r:embed="rId4"/>
          <a:stretch>
            <a:fillRect/>
          </a:stretch>
        </p:blipFill>
        <p:spPr>
          <a:xfrm>
            <a:off x="5046869" y="3742688"/>
            <a:ext cx="2961505" cy="2505712"/>
          </a:xfrm>
          <a:prstGeom prst="rect">
            <a:avLst/>
          </a:prstGeom>
        </p:spPr>
      </p:pic>
      <p:pic>
        <p:nvPicPr>
          <p:cNvPr id="17" name="图片 16"/>
          <p:cNvPicPr>
            <a:picLocks noChangeAspect="1"/>
          </p:cNvPicPr>
          <p:nvPr/>
        </p:nvPicPr>
        <p:blipFill>
          <a:blip r:embed="rId5"/>
          <a:stretch>
            <a:fillRect/>
          </a:stretch>
        </p:blipFill>
        <p:spPr>
          <a:xfrm>
            <a:off x="8588036" y="3976816"/>
            <a:ext cx="3326367" cy="1912111"/>
          </a:xfrm>
          <a:prstGeom prst="rect">
            <a:avLst/>
          </a:prstGeom>
        </p:spPr>
      </p:pic>
    </p:spTree>
    <p:extLst>
      <p:ext uri="{BB962C8B-B14F-4D97-AF65-F5344CB8AC3E}">
        <p14:creationId xmlns:p14="http://schemas.microsoft.com/office/powerpoint/2010/main" val="82216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背景</a:t>
            </a:r>
            <a:r>
              <a:rPr lang="en-US" altLang="zh-CN" dirty="0"/>
              <a:t>–</a:t>
            </a:r>
            <a:r>
              <a:rPr lang="zh-CN" altLang="en-US" sz="3200" dirty="0"/>
              <a:t>现存问题</a:t>
            </a:r>
          </a:p>
        </p:txBody>
      </p:sp>
      <p:sp>
        <p:nvSpPr>
          <p:cNvPr id="3" name="内容占位符 2"/>
          <p:cNvSpPr>
            <a:spLocks noGrp="1"/>
          </p:cNvSpPr>
          <p:nvPr>
            <p:ph idx="1"/>
          </p:nvPr>
        </p:nvSpPr>
        <p:spPr>
          <a:xfrm>
            <a:off x="615950" y="1077915"/>
            <a:ext cx="10477499" cy="846135"/>
          </a:xfrm>
        </p:spPr>
        <p:txBody>
          <a:bodyPr/>
          <a:lstStyle/>
          <a:p>
            <a:r>
              <a:rPr lang="zh-CN" altLang="en-US" b="0" dirty="0"/>
              <a:t>现有调度系统缺乏对多种异构资源动态变化、调度约束的不确定性、任务执行时间可预测性这</a:t>
            </a:r>
            <a:r>
              <a:rPr lang="zh-CN" altLang="en-US" b="0" dirty="0">
                <a:solidFill>
                  <a:srgbClr val="FF0000"/>
                </a:solidFill>
              </a:rPr>
              <a:t>三个运行时特征的支撑</a:t>
            </a:r>
            <a:endParaRPr lang="en-US" altLang="zh-CN" b="0" dirty="0">
              <a:solidFill>
                <a:srgbClr val="FF0000"/>
              </a:solidFill>
            </a:endParaRPr>
          </a:p>
        </p:txBody>
      </p:sp>
      <p:sp>
        <p:nvSpPr>
          <p:cNvPr id="23" name="内容占位符 2"/>
          <p:cNvSpPr txBox="1">
            <a:spLocks/>
          </p:cNvSpPr>
          <p:nvPr/>
        </p:nvSpPr>
        <p:spPr bwMode="auto">
          <a:xfrm>
            <a:off x="615950" y="2391828"/>
            <a:ext cx="2827798" cy="49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现有调度系统：</a:t>
            </a:r>
            <a:endParaRPr lang="en-US" altLang="zh-CN" b="0" kern="0" dirty="0"/>
          </a:p>
        </p:txBody>
      </p:sp>
      <p:pic>
        <p:nvPicPr>
          <p:cNvPr id="25" name="图片 24"/>
          <p:cNvPicPr>
            <a:picLocks noChangeAspect="1"/>
          </p:cNvPicPr>
          <p:nvPr/>
        </p:nvPicPr>
        <p:blipFill>
          <a:blip r:embed="rId3"/>
          <a:stretch>
            <a:fillRect/>
          </a:stretch>
        </p:blipFill>
        <p:spPr>
          <a:xfrm>
            <a:off x="1345043" y="3341629"/>
            <a:ext cx="617422" cy="866867"/>
          </a:xfrm>
          <a:prstGeom prst="rect">
            <a:avLst/>
          </a:prstGeom>
        </p:spPr>
      </p:pic>
      <p:sp>
        <p:nvSpPr>
          <p:cNvPr id="27" name="椭圆 26"/>
          <p:cNvSpPr/>
          <p:nvPr/>
        </p:nvSpPr>
        <p:spPr bwMode="gray">
          <a:xfrm>
            <a:off x="3649446" y="3313258"/>
            <a:ext cx="419100" cy="433434"/>
          </a:xfrm>
          <a:prstGeom prst="ellipse">
            <a:avLst/>
          </a:prstGeom>
          <a:solidFill>
            <a:srgbClr val="C00000"/>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28" name="椭圆 27"/>
          <p:cNvSpPr/>
          <p:nvPr/>
        </p:nvSpPr>
        <p:spPr bwMode="gray">
          <a:xfrm>
            <a:off x="5597223" y="3297889"/>
            <a:ext cx="419100" cy="433434"/>
          </a:xfrm>
          <a:prstGeom prst="ellipse">
            <a:avLst/>
          </a:prstGeom>
          <a:solidFill>
            <a:srgbClr val="C00000"/>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29" name="椭圆 28"/>
          <p:cNvSpPr/>
          <p:nvPr/>
        </p:nvSpPr>
        <p:spPr bwMode="gray">
          <a:xfrm>
            <a:off x="7343771" y="3282496"/>
            <a:ext cx="419100" cy="433434"/>
          </a:xfrm>
          <a:prstGeom prst="ellipse">
            <a:avLst/>
          </a:prstGeom>
          <a:solidFill>
            <a:srgbClr val="C00000"/>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30" name="椭圆 29"/>
          <p:cNvSpPr/>
          <p:nvPr/>
        </p:nvSpPr>
        <p:spPr bwMode="gray">
          <a:xfrm>
            <a:off x="9213825" y="3255490"/>
            <a:ext cx="419100" cy="433434"/>
          </a:xfrm>
          <a:prstGeom prst="ellipse">
            <a:avLst/>
          </a:prstGeom>
          <a:solidFill>
            <a:srgbClr val="C00000"/>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cxnSp>
        <p:nvCxnSpPr>
          <p:cNvPr id="31" name="直接箭头连接符 30"/>
          <p:cNvCxnSpPr>
            <a:stCxn id="25" idx="3"/>
            <a:endCxn id="27" idx="2"/>
          </p:cNvCxnSpPr>
          <p:nvPr/>
        </p:nvCxnSpPr>
        <p:spPr bwMode="auto">
          <a:xfrm flipV="1">
            <a:off x="1962465" y="3529975"/>
            <a:ext cx="1686981" cy="245088"/>
          </a:xfrm>
          <a:prstGeom prst="straightConnector1">
            <a:avLst/>
          </a:prstGeom>
          <a:noFill/>
          <a:ln w="19050" cap="flat" cmpd="sng" algn="ctr">
            <a:solidFill>
              <a:schemeClr val="tx1"/>
            </a:solidFill>
            <a:prstDash val="solid"/>
            <a:round/>
            <a:headEnd type="none" w="med" len="med"/>
            <a:tailEnd type="triangle"/>
          </a:ln>
          <a:effectLst/>
        </p:spPr>
      </p:cxnSp>
      <p:cxnSp>
        <p:nvCxnSpPr>
          <p:cNvPr id="32" name="直接箭头连接符 31"/>
          <p:cNvCxnSpPr>
            <a:stCxn id="28" idx="6"/>
            <a:endCxn id="29" idx="2"/>
          </p:cNvCxnSpPr>
          <p:nvPr/>
        </p:nvCxnSpPr>
        <p:spPr bwMode="auto">
          <a:xfrm flipV="1">
            <a:off x="6016323" y="3499213"/>
            <a:ext cx="1327448" cy="15393"/>
          </a:xfrm>
          <a:prstGeom prst="straightConnector1">
            <a:avLst/>
          </a:prstGeom>
          <a:noFill/>
          <a:ln w="19050" cap="flat" cmpd="sng" algn="ctr">
            <a:solidFill>
              <a:schemeClr val="tx1"/>
            </a:solidFill>
            <a:prstDash val="solid"/>
            <a:round/>
            <a:headEnd type="triangle" w="sm" len="lg"/>
            <a:tailEnd type="triangle"/>
          </a:ln>
          <a:effectLst/>
        </p:spPr>
      </p:cxnSp>
      <p:sp>
        <p:nvSpPr>
          <p:cNvPr id="33" name="文本框 32"/>
          <p:cNvSpPr txBox="1"/>
          <p:nvPr/>
        </p:nvSpPr>
        <p:spPr>
          <a:xfrm>
            <a:off x="2239568" y="3307329"/>
            <a:ext cx="800219" cy="276999"/>
          </a:xfrm>
          <a:prstGeom prst="rect">
            <a:avLst/>
          </a:prstGeom>
          <a:noFill/>
        </p:spPr>
        <p:txBody>
          <a:bodyPr wrap="none" rtlCol="0">
            <a:spAutoFit/>
          </a:bodyPr>
          <a:lstStyle/>
          <a:p>
            <a:r>
              <a:rPr lang="zh-CN" altLang="en-US" sz="1200" dirty="0">
                <a:latin typeface="Times New Roman" panose="02020603050405020304" pitchFamily="18" charset="0"/>
                <a:cs typeface="Times New Roman" panose="02020603050405020304" pitchFamily="18" charset="0"/>
              </a:rPr>
              <a:t>模型数据</a:t>
            </a:r>
            <a:endParaRPr lang="en-US" sz="1200"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4392597" y="3236943"/>
            <a:ext cx="800219" cy="276999"/>
          </a:xfrm>
          <a:prstGeom prst="rect">
            <a:avLst/>
          </a:prstGeom>
          <a:noFill/>
        </p:spPr>
        <p:txBody>
          <a:bodyPr wrap="none" rtlCol="0">
            <a:spAutoFit/>
          </a:bodyPr>
          <a:lstStyle/>
          <a:p>
            <a:r>
              <a:rPr lang="zh-CN" altLang="en-US" sz="1200" dirty="0">
                <a:latin typeface="Times New Roman" panose="02020603050405020304" pitchFamily="18" charset="0"/>
                <a:cs typeface="Times New Roman" panose="02020603050405020304" pitchFamily="18" charset="0"/>
              </a:rPr>
              <a:t>迭代训练</a:t>
            </a:r>
            <a:endParaRPr lang="en-US" sz="1200"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6463969" y="3240664"/>
            <a:ext cx="492443" cy="276999"/>
          </a:xfrm>
          <a:prstGeom prst="rect">
            <a:avLst/>
          </a:prstGeom>
          <a:noFill/>
        </p:spPr>
        <p:txBody>
          <a:bodyPr wrap="none" rtlCol="0">
            <a:spAutoFit/>
          </a:bodyPr>
          <a:lstStyle/>
          <a:p>
            <a:r>
              <a:rPr lang="zh-CN" altLang="en-US" sz="1200">
                <a:latin typeface="Times New Roman" panose="02020603050405020304" pitchFamily="18" charset="0"/>
                <a:cs typeface="Times New Roman" panose="02020603050405020304" pitchFamily="18" charset="0"/>
              </a:rPr>
              <a:t>调度</a:t>
            </a:r>
            <a:endParaRPr lang="en-US" sz="1200" dirty="0">
              <a:latin typeface="Times New Roman" panose="02020603050405020304" pitchFamily="18" charset="0"/>
              <a:cs typeface="Times New Roman" panose="02020603050405020304" pitchFamily="18" charset="0"/>
            </a:endParaRPr>
          </a:p>
        </p:txBody>
      </p:sp>
      <p:sp>
        <p:nvSpPr>
          <p:cNvPr id="36" name="文本框 35"/>
          <p:cNvSpPr txBox="1"/>
          <p:nvPr/>
        </p:nvSpPr>
        <p:spPr>
          <a:xfrm>
            <a:off x="8204056" y="3203130"/>
            <a:ext cx="800219" cy="276999"/>
          </a:xfrm>
          <a:prstGeom prst="rect">
            <a:avLst/>
          </a:prstGeom>
          <a:noFill/>
        </p:spPr>
        <p:txBody>
          <a:bodyPr wrap="none" rtlCol="0">
            <a:spAutoFit/>
          </a:bodyPr>
          <a:lstStyle/>
          <a:p>
            <a:r>
              <a:rPr lang="zh-CN" altLang="en-US" sz="1200" dirty="0">
                <a:latin typeface="Times New Roman" panose="02020603050405020304" pitchFamily="18" charset="0"/>
                <a:cs typeface="Times New Roman" panose="02020603050405020304" pitchFamily="18" charset="0"/>
              </a:rPr>
              <a:t>模型产出</a:t>
            </a:r>
            <a:endParaRPr lang="en-US" sz="1200"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3469556" y="3039586"/>
            <a:ext cx="800219" cy="276999"/>
          </a:xfrm>
          <a:prstGeom prst="rect">
            <a:avLst/>
          </a:prstGeom>
          <a:noFill/>
        </p:spPr>
        <p:txBody>
          <a:bodyPr wrap="none" rtlCol="0">
            <a:spAutoFit/>
          </a:bodyPr>
          <a:lstStyle/>
          <a:p>
            <a:r>
              <a:rPr lang="zh-CN" altLang="en-US" sz="1200" dirty="0">
                <a:solidFill>
                  <a:srgbClr val="C00000"/>
                </a:solidFill>
                <a:latin typeface="Times New Roman" panose="02020603050405020304" pitchFamily="18" charset="0"/>
                <a:cs typeface="Times New Roman" panose="02020603050405020304" pitchFamily="18" charset="0"/>
              </a:rPr>
              <a:t>资源需求</a:t>
            </a:r>
            <a:endParaRPr lang="en-US" sz="1200" dirty="0">
              <a:solidFill>
                <a:srgbClr val="C00000"/>
              </a:solidFill>
              <a:latin typeface="Times New Roman" panose="02020603050405020304" pitchFamily="18" charset="0"/>
              <a:cs typeface="Times New Roman" panose="02020603050405020304" pitchFamily="18" charset="0"/>
            </a:endParaRPr>
          </a:p>
        </p:txBody>
      </p:sp>
      <p:sp>
        <p:nvSpPr>
          <p:cNvPr id="38" name="文本框 37"/>
          <p:cNvSpPr txBox="1"/>
          <p:nvPr/>
        </p:nvSpPr>
        <p:spPr>
          <a:xfrm>
            <a:off x="5351933" y="3029244"/>
            <a:ext cx="800219" cy="276999"/>
          </a:xfrm>
          <a:prstGeom prst="rect">
            <a:avLst/>
          </a:prstGeom>
          <a:noFill/>
        </p:spPr>
        <p:txBody>
          <a:bodyPr wrap="none" rtlCol="0">
            <a:spAutoFit/>
          </a:bodyPr>
          <a:lstStyle/>
          <a:p>
            <a:r>
              <a:rPr lang="zh-CN" altLang="en-US" sz="1200" dirty="0">
                <a:solidFill>
                  <a:srgbClr val="C00000"/>
                </a:solidFill>
                <a:latin typeface="Times New Roman" panose="02020603050405020304" pitchFamily="18" charset="0"/>
                <a:cs typeface="Times New Roman" panose="02020603050405020304" pitchFamily="18" charset="0"/>
              </a:rPr>
              <a:t>调度机制</a:t>
            </a:r>
            <a:endParaRPr lang="en-US" sz="1200" dirty="0">
              <a:solidFill>
                <a:srgbClr val="C00000"/>
              </a:solidFill>
              <a:latin typeface="Times New Roman" panose="02020603050405020304" pitchFamily="18" charset="0"/>
              <a:cs typeface="Times New Roman" panose="02020603050405020304" pitchFamily="18" charset="0"/>
            </a:endParaRPr>
          </a:p>
        </p:txBody>
      </p:sp>
      <p:sp>
        <p:nvSpPr>
          <p:cNvPr id="39" name="文本框 38"/>
          <p:cNvSpPr txBox="1"/>
          <p:nvPr/>
        </p:nvSpPr>
        <p:spPr>
          <a:xfrm>
            <a:off x="7110424" y="3012167"/>
            <a:ext cx="800219" cy="276999"/>
          </a:xfrm>
          <a:prstGeom prst="rect">
            <a:avLst/>
          </a:prstGeom>
          <a:noFill/>
        </p:spPr>
        <p:txBody>
          <a:bodyPr wrap="none" rtlCol="0">
            <a:spAutoFit/>
          </a:bodyPr>
          <a:lstStyle/>
          <a:p>
            <a:r>
              <a:rPr lang="zh-CN" altLang="en-US" sz="1200" dirty="0">
                <a:solidFill>
                  <a:srgbClr val="C00000"/>
                </a:solidFill>
                <a:latin typeface="Times New Roman" panose="02020603050405020304" pitchFamily="18" charset="0"/>
                <a:cs typeface="Times New Roman" panose="02020603050405020304" pitchFamily="18" charset="0"/>
              </a:rPr>
              <a:t>优化策略</a:t>
            </a:r>
            <a:endParaRPr lang="en-US" sz="1200" dirty="0">
              <a:solidFill>
                <a:srgbClr val="C00000"/>
              </a:solidFill>
              <a:latin typeface="Times New Roman" panose="02020603050405020304" pitchFamily="18" charset="0"/>
              <a:cs typeface="Times New Roman" panose="02020603050405020304" pitchFamily="18" charset="0"/>
            </a:endParaRPr>
          </a:p>
        </p:txBody>
      </p:sp>
      <p:cxnSp>
        <p:nvCxnSpPr>
          <p:cNvPr id="41" name="直接箭头连接符 40"/>
          <p:cNvCxnSpPr>
            <a:endCxn id="28" idx="2"/>
          </p:cNvCxnSpPr>
          <p:nvPr/>
        </p:nvCxnSpPr>
        <p:spPr bwMode="auto">
          <a:xfrm flipV="1">
            <a:off x="4049356" y="3514606"/>
            <a:ext cx="1547867" cy="30763"/>
          </a:xfrm>
          <a:prstGeom prst="straightConnector1">
            <a:avLst/>
          </a:prstGeom>
          <a:noFill/>
          <a:ln w="19050" cap="flat" cmpd="sng" algn="ctr">
            <a:solidFill>
              <a:schemeClr val="tx1"/>
            </a:solidFill>
            <a:prstDash val="solid"/>
            <a:round/>
            <a:headEnd type="triangle" w="sm" len="lg"/>
            <a:tailEnd type="triangle"/>
          </a:ln>
          <a:effectLst/>
        </p:spPr>
      </p:cxnSp>
      <p:cxnSp>
        <p:nvCxnSpPr>
          <p:cNvPr id="42" name="直接箭头连接符 41"/>
          <p:cNvCxnSpPr/>
          <p:nvPr/>
        </p:nvCxnSpPr>
        <p:spPr bwMode="auto">
          <a:xfrm flipV="1">
            <a:off x="7710048" y="3464608"/>
            <a:ext cx="1547867" cy="30763"/>
          </a:xfrm>
          <a:prstGeom prst="straightConnector1">
            <a:avLst/>
          </a:prstGeom>
          <a:noFill/>
          <a:ln w="19050" cap="flat" cmpd="sng" algn="ctr">
            <a:solidFill>
              <a:schemeClr val="tx1"/>
            </a:solidFill>
            <a:prstDash val="solid"/>
            <a:round/>
            <a:headEnd type="none" w="sm" len="lg"/>
            <a:tailEnd type="triangle"/>
          </a:ln>
          <a:effectLst/>
        </p:spPr>
      </p:cxnSp>
      <p:cxnSp>
        <p:nvCxnSpPr>
          <p:cNvPr id="43" name="直接箭头连接符 42"/>
          <p:cNvCxnSpPr>
            <a:stCxn id="27" idx="4"/>
          </p:cNvCxnSpPr>
          <p:nvPr/>
        </p:nvCxnSpPr>
        <p:spPr bwMode="auto">
          <a:xfrm>
            <a:off x="3858996" y="3746692"/>
            <a:ext cx="0" cy="685429"/>
          </a:xfrm>
          <a:prstGeom prst="straightConnector1">
            <a:avLst/>
          </a:prstGeom>
          <a:noFill/>
          <a:ln w="19050"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a:off x="5806773" y="3707424"/>
            <a:ext cx="0" cy="1431829"/>
          </a:xfrm>
          <a:prstGeom prst="straightConnector1">
            <a:avLst/>
          </a:prstGeom>
          <a:noFill/>
          <a:ln w="19050" cap="flat" cmpd="sng" algn="ctr">
            <a:solidFill>
              <a:schemeClr val="tx1"/>
            </a:solidFill>
            <a:prstDash val="solid"/>
            <a:round/>
            <a:headEnd type="none" w="med" len="med"/>
            <a:tailEnd type="triangle"/>
          </a:ln>
          <a:effectLst/>
        </p:spPr>
      </p:cxnSp>
      <p:cxnSp>
        <p:nvCxnSpPr>
          <p:cNvPr id="45" name="直接箭头连接符 44"/>
          <p:cNvCxnSpPr/>
          <p:nvPr/>
        </p:nvCxnSpPr>
        <p:spPr bwMode="auto">
          <a:xfrm>
            <a:off x="7574608" y="3673437"/>
            <a:ext cx="0" cy="2210642"/>
          </a:xfrm>
          <a:prstGeom prst="straightConnector1">
            <a:avLst/>
          </a:prstGeom>
          <a:noFill/>
          <a:ln w="19050" cap="flat" cmpd="sng" algn="ctr">
            <a:solidFill>
              <a:schemeClr val="tx1"/>
            </a:solidFill>
            <a:prstDash val="solid"/>
            <a:round/>
            <a:headEnd type="none" w="med" len="med"/>
            <a:tailEnd type="triangle"/>
          </a:ln>
          <a:effectLst/>
        </p:spPr>
      </p:cxnSp>
      <p:sp>
        <p:nvSpPr>
          <p:cNvPr id="49" name="文本框 23">
            <a:extLst>
              <a:ext uri="{FF2B5EF4-FFF2-40B4-BE49-F238E27FC236}">
                <a16:creationId xmlns:a16="http://schemas.microsoft.com/office/drawing/2014/main" id="{2CA1E02F-BCBA-4962-BC41-5837FDFBCD38}"/>
              </a:ext>
            </a:extLst>
          </p:cNvPr>
          <p:cNvSpPr txBox="1"/>
          <p:nvPr/>
        </p:nvSpPr>
        <p:spPr>
          <a:xfrm>
            <a:off x="1359130" y="4454380"/>
            <a:ext cx="3624224" cy="400110"/>
          </a:xfrm>
          <a:prstGeom prst="rect">
            <a:avLst/>
          </a:prstGeom>
          <a:solidFill>
            <a:schemeClr val="bg1"/>
          </a:solidFill>
          <a:ln w="19050">
            <a:solidFill>
              <a:schemeClr val="accent2"/>
            </a:solidFill>
            <a:prstDash val="dash"/>
          </a:ln>
        </p:spPr>
        <p:txBody>
          <a:bodyPr wrap="square" rtlCol="0">
            <a:spAutoFit/>
          </a:bodyPr>
          <a:lstStyle/>
          <a:p>
            <a:pPr algn="ctr"/>
            <a:r>
              <a:rPr lang="zh-CN" altLang="en-US" dirty="0"/>
              <a:t>主要刻画粗粒度的单一资源</a:t>
            </a:r>
          </a:p>
        </p:txBody>
      </p:sp>
      <p:sp>
        <p:nvSpPr>
          <p:cNvPr id="51" name="文本框 23">
            <a:extLst>
              <a:ext uri="{FF2B5EF4-FFF2-40B4-BE49-F238E27FC236}">
                <a16:creationId xmlns:a16="http://schemas.microsoft.com/office/drawing/2014/main" id="{2CA1E02F-BCBA-4962-BC41-5837FDFBCD38}"/>
              </a:ext>
            </a:extLst>
          </p:cNvPr>
          <p:cNvSpPr txBox="1"/>
          <p:nvPr/>
        </p:nvSpPr>
        <p:spPr>
          <a:xfrm>
            <a:off x="3443748" y="5173802"/>
            <a:ext cx="3650032" cy="400110"/>
          </a:xfrm>
          <a:prstGeom prst="rect">
            <a:avLst/>
          </a:prstGeom>
          <a:solidFill>
            <a:schemeClr val="bg1"/>
          </a:solidFill>
          <a:ln w="19050">
            <a:solidFill>
              <a:schemeClr val="accent2"/>
            </a:solidFill>
            <a:prstDash val="dash"/>
          </a:ln>
        </p:spPr>
        <p:txBody>
          <a:bodyPr wrap="square" rtlCol="0">
            <a:spAutoFit/>
          </a:bodyPr>
          <a:lstStyle/>
          <a:p>
            <a:pPr algn="ctr"/>
            <a:r>
              <a:rPr lang="zh-CN" altLang="en-US" dirty="0"/>
              <a:t>假设调度约束是已知和不变的</a:t>
            </a:r>
          </a:p>
        </p:txBody>
      </p:sp>
      <p:sp>
        <p:nvSpPr>
          <p:cNvPr id="53" name="文本框 23">
            <a:extLst>
              <a:ext uri="{FF2B5EF4-FFF2-40B4-BE49-F238E27FC236}">
                <a16:creationId xmlns:a16="http://schemas.microsoft.com/office/drawing/2014/main" id="{2CA1E02F-BCBA-4962-BC41-5837FDFBCD38}"/>
              </a:ext>
            </a:extLst>
          </p:cNvPr>
          <p:cNvSpPr txBox="1"/>
          <p:nvPr/>
        </p:nvSpPr>
        <p:spPr>
          <a:xfrm>
            <a:off x="4908907" y="5884079"/>
            <a:ext cx="5008634" cy="400110"/>
          </a:xfrm>
          <a:prstGeom prst="rect">
            <a:avLst/>
          </a:prstGeom>
          <a:solidFill>
            <a:schemeClr val="bg1"/>
          </a:solidFill>
          <a:ln w="19050">
            <a:solidFill>
              <a:schemeClr val="accent2"/>
            </a:solidFill>
            <a:prstDash val="dash"/>
          </a:ln>
        </p:spPr>
        <p:txBody>
          <a:bodyPr wrap="square" rtlCol="0">
            <a:spAutoFit/>
          </a:bodyPr>
          <a:lstStyle/>
          <a:p>
            <a:pPr algn="ctr"/>
            <a:r>
              <a:rPr lang="zh-CN" altLang="en-US" dirty="0"/>
              <a:t>基于执行时间预测的优化方法错误率较高</a:t>
            </a:r>
          </a:p>
        </p:txBody>
      </p:sp>
    </p:spTree>
    <p:extLst>
      <p:ext uri="{BB962C8B-B14F-4D97-AF65-F5344CB8AC3E}">
        <p14:creationId xmlns:p14="http://schemas.microsoft.com/office/powerpoint/2010/main" val="3401214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研究思路</a:t>
            </a:r>
            <a:r>
              <a:rPr lang="en-US" altLang="zh-CN" sz="4000" dirty="0"/>
              <a:t>-</a:t>
            </a:r>
            <a:r>
              <a:rPr lang="zh-CN" altLang="en-US" sz="3200" dirty="0"/>
              <a:t>最小费用最大流模型</a:t>
            </a:r>
          </a:p>
        </p:txBody>
      </p:sp>
      <p:sp>
        <p:nvSpPr>
          <p:cNvPr id="21" name="内容占位符 2"/>
          <p:cNvSpPr>
            <a:spLocks noGrp="1"/>
          </p:cNvSpPr>
          <p:nvPr>
            <p:ph idx="1"/>
          </p:nvPr>
        </p:nvSpPr>
        <p:spPr>
          <a:xfrm>
            <a:off x="615950" y="1077916"/>
            <a:ext cx="10477499" cy="544408"/>
          </a:xfrm>
        </p:spPr>
        <p:txBody>
          <a:bodyPr/>
          <a:lstStyle/>
          <a:p>
            <a:r>
              <a:rPr lang="zh-CN" altLang="en-US" b="0" dirty="0">
                <a:latin typeface="Times New Roman" panose="02020603050405020304" pitchFamily="18" charset="0"/>
                <a:cs typeface="Times New Roman" panose="02020603050405020304" pitchFamily="18" charset="0"/>
              </a:rPr>
              <a:t>通过最小费用最大流（</a:t>
            </a:r>
            <a:r>
              <a:rPr lang="en-US" altLang="zh-CN" b="0" dirty="0">
                <a:latin typeface="Times New Roman" panose="02020603050405020304" pitchFamily="18" charset="0"/>
                <a:cs typeface="Times New Roman" panose="02020603050405020304" pitchFamily="18" charset="0"/>
              </a:rPr>
              <a:t>MCMF</a:t>
            </a:r>
            <a:r>
              <a:rPr lang="zh-CN" altLang="en-US" b="0" dirty="0">
                <a:latin typeface="Times New Roman" panose="02020603050405020304" pitchFamily="18" charset="0"/>
                <a:cs typeface="Times New Roman" panose="02020603050405020304" pitchFamily="18" charset="0"/>
              </a:rPr>
              <a:t>）具备运行时动态调整能力</a:t>
            </a:r>
            <a:r>
              <a:rPr lang="en-US" altLang="zh-CN" b="0" dirty="0">
                <a:latin typeface="Times New Roman" panose="02020603050405020304" pitchFamily="18" charset="0"/>
                <a:cs typeface="Times New Roman" panose="02020603050405020304" pitchFamily="18" charset="0"/>
              </a:rPr>
              <a:t>[1][2]</a:t>
            </a:r>
          </a:p>
        </p:txBody>
      </p:sp>
      <p:sp>
        <p:nvSpPr>
          <p:cNvPr id="9" name="矩形 8"/>
          <p:cNvSpPr/>
          <p:nvPr/>
        </p:nvSpPr>
        <p:spPr>
          <a:xfrm>
            <a:off x="312207" y="6294265"/>
            <a:ext cx="11576050" cy="553998"/>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Gog I, Schwarzkopf M, </a:t>
            </a:r>
            <a:r>
              <a:rPr lang="en-US" altLang="zh-CN" sz="1000" b="0" dirty="0" err="1">
                <a:latin typeface="Times New Roman" panose="02020603050405020304" pitchFamily="18" charset="0"/>
                <a:cs typeface="Times New Roman" panose="02020603050405020304" pitchFamily="18" charset="0"/>
              </a:rPr>
              <a:t>Gleave</a:t>
            </a:r>
            <a:r>
              <a:rPr lang="en-US" altLang="zh-CN" sz="1000" b="0" dirty="0">
                <a:latin typeface="Times New Roman" panose="02020603050405020304" pitchFamily="18" charset="0"/>
                <a:cs typeface="Times New Roman" panose="02020603050405020304" pitchFamily="18" charset="0"/>
              </a:rPr>
              <a:t> A, et al. Firmament: Fast, centralized cluster scheduling at scale[C]//12th {USENIX} Symposium on Operating Systems Design and Implementation ({OSDI} 16). 2016: 99-115.</a:t>
            </a:r>
          </a:p>
          <a:p>
            <a:r>
              <a:rPr lang="en-US" altLang="zh-CN" sz="1000" b="0" dirty="0">
                <a:latin typeface="Times New Roman" panose="02020603050405020304" pitchFamily="18" charset="0"/>
                <a:cs typeface="Times New Roman" panose="02020603050405020304" pitchFamily="18" charset="0"/>
              </a:rPr>
              <a:t>[2] Michael </a:t>
            </a:r>
            <a:r>
              <a:rPr lang="en-US" altLang="zh-CN" sz="1000" b="0" dirty="0" err="1">
                <a:latin typeface="Times New Roman" panose="02020603050405020304" pitchFamily="18" charset="0"/>
                <a:cs typeface="Times New Roman" panose="02020603050405020304" pitchFamily="18" charset="0"/>
              </a:rPr>
              <a:t>Isard</a:t>
            </a:r>
            <a:r>
              <a:rPr lang="en-US" altLang="zh-CN" sz="1000" b="0" dirty="0">
                <a:latin typeface="Times New Roman" panose="02020603050405020304" pitchFamily="18" charset="0"/>
                <a:cs typeface="Times New Roman" panose="02020603050405020304" pitchFamily="18" charset="0"/>
              </a:rPr>
              <a:t>, Vijayan Prabhakaran, Jon Currey, Udi </a:t>
            </a:r>
            <a:r>
              <a:rPr lang="en-US" altLang="zh-CN" sz="1000" b="0" dirty="0" err="1">
                <a:latin typeface="Times New Roman" panose="02020603050405020304" pitchFamily="18" charset="0"/>
                <a:cs typeface="Times New Roman" panose="02020603050405020304" pitchFamily="18" charset="0"/>
              </a:rPr>
              <a:t>Wieder</a:t>
            </a:r>
            <a:r>
              <a:rPr lang="en-US" altLang="zh-CN" sz="1000" b="0" dirty="0">
                <a:latin typeface="Times New Roman" panose="02020603050405020304" pitchFamily="18" charset="0"/>
                <a:cs typeface="Times New Roman" panose="02020603050405020304" pitchFamily="18" charset="0"/>
              </a:rPr>
              <a:t>, Kunal Talwar, and Andrew Goldberg. “Quincy: fair scheduling for distributed computing clusters”. In: Proceedings of the 22</a:t>
            </a:r>
            <a:r>
              <a:rPr lang="en-US" altLang="zh-CN" sz="1000" b="0" baseline="30000" dirty="0">
                <a:latin typeface="Times New Roman" panose="02020603050405020304" pitchFamily="18" charset="0"/>
                <a:cs typeface="Times New Roman" panose="02020603050405020304" pitchFamily="18" charset="0"/>
              </a:rPr>
              <a:t>nd</a:t>
            </a:r>
            <a:r>
              <a:rPr lang="en-US" altLang="zh-CN" sz="1000" b="0" dirty="0">
                <a:latin typeface="Times New Roman" panose="02020603050405020304" pitchFamily="18" charset="0"/>
                <a:cs typeface="Times New Roman" panose="02020603050405020304" pitchFamily="18" charset="0"/>
              </a:rPr>
              <a:t> ACM Symposium on Operating Systems Principles (SOSP). Big Sky, Montana, USA, Oct. 2009, pp. 261–276.</a:t>
            </a:r>
          </a:p>
        </p:txBody>
      </p:sp>
      <p:sp>
        <p:nvSpPr>
          <p:cNvPr id="66" name="文本框 23">
            <a:extLst>
              <a:ext uri="{FF2B5EF4-FFF2-40B4-BE49-F238E27FC236}">
                <a16:creationId xmlns:a16="http://schemas.microsoft.com/office/drawing/2014/main" id="{2CA1E02F-BCBA-4962-BC41-5837FDFBCD38}"/>
              </a:ext>
            </a:extLst>
          </p:cNvPr>
          <p:cNvSpPr txBox="1"/>
          <p:nvPr/>
        </p:nvSpPr>
        <p:spPr>
          <a:xfrm>
            <a:off x="225533" y="5578594"/>
            <a:ext cx="3461578" cy="707886"/>
          </a:xfrm>
          <a:prstGeom prst="rect">
            <a:avLst/>
          </a:prstGeom>
          <a:noFill/>
          <a:ln w="19050">
            <a:solidFill>
              <a:schemeClr val="accent2"/>
            </a:solidFill>
            <a:prstDash val="dash"/>
          </a:ln>
        </p:spPr>
        <p:txBody>
          <a:bodyPr wrap="square" rtlCol="0">
            <a:spAutoFit/>
          </a:bodyPr>
          <a:lstStyle/>
          <a:p>
            <a:pPr algn="ctr"/>
            <a:r>
              <a:rPr lang="zh-CN" altLang="en-US" dirty="0"/>
              <a:t>扩展边容量可以支持多种</a:t>
            </a:r>
            <a:r>
              <a:rPr lang="zh-CN" altLang="en-US" dirty="0">
                <a:solidFill>
                  <a:srgbClr val="C00000"/>
                </a:solidFill>
              </a:rPr>
              <a:t>异构资源</a:t>
            </a:r>
          </a:p>
        </p:txBody>
      </p:sp>
      <p:sp>
        <p:nvSpPr>
          <p:cNvPr id="67" name="文本框 23">
            <a:extLst>
              <a:ext uri="{FF2B5EF4-FFF2-40B4-BE49-F238E27FC236}">
                <a16:creationId xmlns:a16="http://schemas.microsoft.com/office/drawing/2014/main" id="{2CA1E02F-BCBA-4962-BC41-5837FDFBCD38}"/>
              </a:ext>
            </a:extLst>
          </p:cNvPr>
          <p:cNvSpPr txBox="1"/>
          <p:nvPr/>
        </p:nvSpPr>
        <p:spPr>
          <a:xfrm>
            <a:off x="3948668" y="5568947"/>
            <a:ext cx="3791401" cy="707886"/>
          </a:xfrm>
          <a:prstGeom prst="rect">
            <a:avLst/>
          </a:prstGeom>
          <a:noFill/>
          <a:ln w="19050">
            <a:solidFill>
              <a:schemeClr val="accent2"/>
            </a:solidFill>
            <a:prstDash val="dash"/>
          </a:ln>
        </p:spPr>
        <p:txBody>
          <a:bodyPr wrap="square" rtlCol="0">
            <a:spAutoFit/>
          </a:bodyPr>
          <a:lstStyle/>
          <a:p>
            <a:pPr algn="ctr"/>
            <a:r>
              <a:rPr lang="zh-CN" altLang="en-US" dirty="0"/>
              <a:t>增量更新节点（数量状态）、容量、费用可支持运行时</a:t>
            </a:r>
            <a:r>
              <a:rPr lang="zh-CN" altLang="en-US" dirty="0">
                <a:solidFill>
                  <a:srgbClr val="C00000"/>
                </a:solidFill>
              </a:rPr>
              <a:t>约束变化</a:t>
            </a:r>
          </a:p>
        </p:txBody>
      </p:sp>
      <p:sp>
        <p:nvSpPr>
          <p:cNvPr id="68" name="文本框 23">
            <a:extLst>
              <a:ext uri="{FF2B5EF4-FFF2-40B4-BE49-F238E27FC236}">
                <a16:creationId xmlns:a16="http://schemas.microsoft.com/office/drawing/2014/main" id="{2CA1E02F-BCBA-4962-BC41-5837FDFBCD38}"/>
              </a:ext>
            </a:extLst>
          </p:cNvPr>
          <p:cNvSpPr txBox="1"/>
          <p:nvPr/>
        </p:nvSpPr>
        <p:spPr>
          <a:xfrm>
            <a:off x="8001627" y="5571379"/>
            <a:ext cx="3929976" cy="707886"/>
          </a:xfrm>
          <a:prstGeom prst="rect">
            <a:avLst/>
          </a:prstGeom>
          <a:noFill/>
          <a:ln w="19050">
            <a:solidFill>
              <a:schemeClr val="accent2"/>
            </a:solidFill>
            <a:prstDash val="dash"/>
          </a:ln>
        </p:spPr>
        <p:txBody>
          <a:bodyPr wrap="square" rtlCol="0">
            <a:spAutoFit/>
          </a:bodyPr>
          <a:lstStyle/>
          <a:p>
            <a:pPr algn="ctr"/>
            <a:r>
              <a:rPr lang="zh-CN" altLang="en-US" dirty="0"/>
              <a:t>求解过程可根据</a:t>
            </a:r>
            <a:r>
              <a:rPr lang="zh-CN" altLang="en-US" dirty="0">
                <a:solidFill>
                  <a:srgbClr val="C00000"/>
                </a:solidFill>
              </a:rPr>
              <a:t>预测的</a:t>
            </a:r>
            <a:r>
              <a:rPr lang="zh-CN" altLang="en-US" dirty="0"/>
              <a:t>任务剩余时间而不断调整得到最优解</a:t>
            </a:r>
            <a:endParaRPr lang="zh-CN" altLang="en-US" dirty="0">
              <a:solidFill>
                <a:srgbClr val="C00000"/>
              </a:solidFill>
            </a:endParaRPr>
          </a:p>
        </p:txBody>
      </p:sp>
      <p:sp>
        <p:nvSpPr>
          <p:cNvPr id="8" name="椭圆 7"/>
          <p:cNvSpPr/>
          <p:nvPr/>
        </p:nvSpPr>
        <p:spPr>
          <a:xfrm>
            <a:off x="2431437" y="1782780"/>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0" name="椭圆 9"/>
          <p:cNvSpPr/>
          <p:nvPr/>
        </p:nvSpPr>
        <p:spPr>
          <a:xfrm>
            <a:off x="2431437" y="2702005"/>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1" name="椭圆 10"/>
          <p:cNvSpPr/>
          <p:nvPr/>
        </p:nvSpPr>
        <p:spPr>
          <a:xfrm>
            <a:off x="2420243" y="3658209"/>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2" name="椭圆 11"/>
          <p:cNvSpPr/>
          <p:nvPr/>
        </p:nvSpPr>
        <p:spPr>
          <a:xfrm>
            <a:off x="2420243" y="4614413"/>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3" name="椭圆 12"/>
          <p:cNvSpPr/>
          <p:nvPr/>
        </p:nvSpPr>
        <p:spPr>
          <a:xfrm>
            <a:off x="4521002" y="2693335"/>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14" name="椭圆 13"/>
          <p:cNvSpPr/>
          <p:nvPr/>
        </p:nvSpPr>
        <p:spPr>
          <a:xfrm>
            <a:off x="4521001" y="3859715"/>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sp>
        <p:nvSpPr>
          <p:cNvPr id="15" name="椭圆 14"/>
          <p:cNvSpPr/>
          <p:nvPr/>
        </p:nvSpPr>
        <p:spPr>
          <a:xfrm>
            <a:off x="954103" y="3308096"/>
            <a:ext cx="356366" cy="362623"/>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s</a:t>
            </a:r>
            <a:endParaRPr lang="zh-CN" altLang="en-US" b="1" baseline="-25000" dirty="0">
              <a:solidFill>
                <a:schemeClr val="tx1"/>
              </a:solidFill>
              <a:latin typeface="Times New Roman" pitchFamily="18" charset="0"/>
              <a:cs typeface="Times New Roman" pitchFamily="18" charset="0"/>
            </a:endParaRPr>
          </a:p>
        </p:txBody>
      </p:sp>
      <p:sp>
        <p:nvSpPr>
          <p:cNvPr id="16" name="椭圆 15"/>
          <p:cNvSpPr/>
          <p:nvPr/>
        </p:nvSpPr>
        <p:spPr>
          <a:xfrm>
            <a:off x="6450443" y="3295586"/>
            <a:ext cx="356366" cy="362623"/>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e</a:t>
            </a:r>
            <a:endParaRPr lang="zh-CN" altLang="en-US" b="1" baseline="-25000" dirty="0">
              <a:solidFill>
                <a:schemeClr val="tx1"/>
              </a:solidFill>
              <a:latin typeface="Times New Roman" pitchFamily="18" charset="0"/>
              <a:cs typeface="Times New Roman" pitchFamily="18" charset="0"/>
            </a:endParaRPr>
          </a:p>
        </p:txBody>
      </p:sp>
      <p:cxnSp>
        <p:nvCxnSpPr>
          <p:cNvPr id="17" name="直接箭头连接符 16"/>
          <p:cNvCxnSpPr>
            <a:endCxn id="8" idx="2"/>
          </p:cNvCxnSpPr>
          <p:nvPr/>
        </p:nvCxnSpPr>
        <p:spPr>
          <a:xfrm flipV="1">
            <a:off x="1310469" y="2043745"/>
            <a:ext cx="1120968" cy="14331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0" idx="2"/>
          </p:cNvCxnSpPr>
          <p:nvPr/>
        </p:nvCxnSpPr>
        <p:spPr>
          <a:xfrm flipV="1">
            <a:off x="1308536" y="2962970"/>
            <a:ext cx="1122901" cy="5255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2"/>
          </p:cNvCxnSpPr>
          <p:nvPr/>
        </p:nvCxnSpPr>
        <p:spPr>
          <a:xfrm>
            <a:off x="1310469" y="3491897"/>
            <a:ext cx="1109774" cy="42727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2" idx="2"/>
          </p:cNvCxnSpPr>
          <p:nvPr/>
        </p:nvCxnSpPr>
        <p:spPr>
          <a:xfrm>
            <a:off x="1295695" y="3493915"/>
            <a:ext cx="1124548" cy="13814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3" idx="2"/>
          </p:cNvCxnSpPr>
          <p:nvPr/>
        </p:nvCxnSpPr>
        <p:spPr>
          <a:xfrm>
            <a:off x="3258845" y="2065408"/>
            <a:ext cx="1262157" cy="8888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4" idx="2"/>
          </p:cNvCxnSpPr>
          <p:nvPr/>
        </p:nvCxnSpPr>
        <p:spPr>
          <a:xfrm>
            <a:off x="3270039" y="2931923"/>
            <a:ext cx="1250962" cy="11887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4" idx="2"/>
          </p:cNvCxnSpPr>
          <p:nvPr/>
        </p:nvCxnSpPr>
        <p:spPr>
          <a:xfrm>
            <a:off x="3270039" y="3923096"/>
            <a:ext cx="1250962" cy="1975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14" idx="2"/>
          </p:cNvCxnSpPr>
          <p:nvPr/>
        </p:nvCxnSpPr>
        <p:spPr>
          <a:xfrm flipV="1">
            <a:off x="3270039" y="4120680"/>
            <a:ext cx="1250962" cy="7178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13" idx="2"/>
          </p:cNvCxnSpPr>
          <p:nvPr/>
        </p:nvCxnSpPr>
        <p:spPr>
          <a:xfrm flipV="1">
            <a:off x="3270189" y="2954300"/>
            <a:ext cx="1250813" cy="19005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3" idx="2"/>
          </p:cNvCxnSpPr>
          <p:nvPr/>
        </p:nvCxnSpPr>
        <p:spPr>
          <a:xfrm flipV="1">
            <a:off x="3270189" y="2954300"/>
            <a:ext cx="1250813" cy="9807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13" idx="2"/>
          </p:cNvCxnSpPr>
          <p:nvPr/>
        </p:nvCxnSpPr>
        <p:spPr>
          <a:xfrm>
            <a:off x="3270189" y="2934578"/>
            <a:ext cx="1250813" cy="1972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14" idx="2"/>
          </p:cNvCxnSpPr>
          <p:nvPr/>
        </p:nvCxnSpPr>
        <p:spPr>
          <a:xfrm>
            <a:off x="3270189" y="2070257"/>
            <a:ext cx="1250812" cy="205042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16" idx="2"/>
          </p:cNvCxnSpPr>
          <p:nvPr/>
        </p:nvCxnSpPr>
        <p:spPr>
          <a:xfrm>
            <a:off x="5277915" y="2950854"/>
            <a:ext cx="1172528" cy="5260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16" idx="2"/>
          </p:cNvCxnSpPr>
          <p:nvPr/>
        </p:nvCxnSpPr>
        <p:spPr>
          <a:xfrm flipV="1">
            <a:off x="5277914" y="3476898"/>
            <a:ext cx="1172529" cy="6420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内容占位符 1">
            <a:extLst>
              <a:ext uri="{FF2B5EF4-FFF2-40B4-BE49-F238E27FC236}">
                <a16:creationId xmlns:a16="http://schemas.microsoft.com/office/drawing/2014/main" id="{CFEAD7AC-A9F8-46A3-9ECF-698C214D82A8}"/>
              </a:ext>
            </a:extLst>
          </p:cNvPr>
          <p:cNvSpPr txBox="1">
            <a:spLocks/>
          </p:cNvSpPr>
          <p:nvPr/>
        </p:nvSpPr>
        <p:spPr bwMode="auto">
          <a:xfrm>
            <a:off x="6450443" y="2140801"/>
            <a:ext cx="5604870" cy="2760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图结构说明：</a:t>
            </a:r>
          </a:p>
          <a:p>
            <a:pPr lvl="1"/>
            <a:r>
              <a:rPr lang="en-US" altLang="zh-CN" b="0" kern="0" dirty="0" err="1">
                <a:latin typeface="Times New Roman" panose="02020603050405020304" pitchFamily="18" charset="0"/>
                <a:cs typeface="Times New Roman" panose="02020603050405020304" pitchFamily="18" charset="0"/>
              </a:rPr>
              <a:t>s,t</a:t>
            </a:r>
            <a:r>
              <a:rPr lang="zh-CN" altLang="en-US" b="0" kern="0" dirty="0">
                <a:latin typeface="Times New Roman" panose="02020603050405020304" pitchFamily="18" charset="0"/>
                <a:cs typeface="Times New Roman" panose="02020603050405020304" pitchFamily="18" charset="0"/>
              </a:rPr>
              <a:t>代表虚拟节点；</a:t>
            </a:r>
            <a:endParaRPr lang="en-US" altLang="zh-CN" b="0" kern="0" dirty="0">
              <a:latin typeface="Times New Roman" panose="02020603050405020304" pitchFamily="18" charset="0"/>
              <a:cs typeface="Times New Roman" panose="02020603050405020304" pitchFamily="18" charset="0"/>
            </a:endParaRPr>
          </a:p>
          <a:p>
            <a:pPr lvl="1"/>
            <a:r>
              <a:rPr lang="en-US" altLang="zh-CN" b="0" kern="0" dirty="0">
                <a:latin typeface="Times New Roman" panose="02020603050405020304" pitchFamily="18" charset="0"/>
                <a:cs typeface="Times New Roman" panose="02020603050405020304" pitchFamily="18" charset="0"/>
              </a:rPr>
              <a:t>T</a:t>
            </a:r>
            <a:r>
              <a:rPr lang="zh-CN" altLang="en-US" b="0" kern="0" dirty="0">
                <a:latin typeface="Times New Roman" panose="02020603050405020304" pitchFamily="18" charset="0"/>
                <a:cs typeface="Times New Roman" panose="02020603050405020304" pitchFamily="18" charset="0"/>
              </a:rPr>
              <a:t>代表任务，</a:t>
            </a:r>
            <a:r>
              <a:rPr lang="en-US" altLang="zh-CN" b="0" kern="0" dirty="0">
                <a:latin typeface="Times New Roman" panose="02020603050405020304" pitchFamily="18" charset="0"/>
                <a:cs typeface="Times New Roman" panose="02020603050405020304" pitchFamily="18" charset="0"/>
              </a:rPr>
              <a:t>M</a:t>
            </a:r>
            <a:r>
              <a:rPr lang="zh-CN" altLang="en-US" b="0" kern="0" dirty="0">
                <a:latin typeface="Times New Roman" panose="02020603050405020304" pitchFamily="18" charset="0"/>
                <a:cs typeface="Times New Roman" panose="02020603050405020304" pitchFamily="18" charset="0"/>
              </a:rPr>
              <a:t>代表机器，存放状态</a:t>
            </a:r>
            <a:endParaRPr lang="en-US"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从</a:t>
            </a:r>
            <a:r>
              <a:rPr lang="en-US" altLang="zh-CN" b="0" kern="0" dirty="0">
                <a:latin typeface="Times New Roman" panose="02020603050405020304" pitchFamily="18" charset="0"/>
                <a:cs typeface="Times New Roman" panose="02020603050405020304" pitchFamily="18" charset="0"/>
              </a:rPr>
              <a:t>s</a:t>
            </a:r>
            <a:r>
              <a:rPr lang="zh-CN" altLang="en-US" b="0" kern="0" dirty="0">
                <a:latin typeface="Times New Roman" panose="02020603050405020304" pitchFamily="18" charset="0"/>
                <a:cs typeface="Times New Roman" panose="02020603050405020304" pitchFamily="18" charset="0"/>
              </a:rPr>
              <a:t>到</a:t>
            </a:r>
            <a:r>
              <a:rPr lang="en-US" altLang="zh-CN" b="0" kern="0" dirty="0">
                <a:latin typeface="Times New Roman" panose="02020603050405020304" pitchFamily="18" charset="0"/>
                <a:cs typeface="Times New Roman" panose="02020603050405020304" pitchFamily="18" charset="0"/>
              </a:rPr>
              <a:t>t</a:t>
            </a:r>
            <a:r>
              <a:rPr lang="zh-CN" altLang="en-US" b="0" kern="0" dirty="0">
                <a:latin typeface="Times New Roman" panose="02020603050405020304" pitchFamily="18" charset="0"/>
                <a:cs typeface="Times New Roman" panose="02020603050405020304" pitchFamily="18" charset="0"/>
              </a:rPr>
              <a:t>之间一条通路代表一个任务的调度</a:t>
            </a:r>
            <a:endParaRPr lang="en-US" altLang="zh-CN" b="0" kern="0" dirty="0">
              <a:latin typeface="Times New Roman" panose="02020603050405020304" pitchFamily="18" charset="0"/>
              <a:cs typeface="Times New Roman" panose="02020603050405020304" pitchFamily="18" charset="0"/>
            </a:endParaRPr>
          </a:p>
          <a:p>
            <a:pPr lvl="1"/>
            <a:r>
              <a:rPr lang="en-US" altLang="zh-CN" b="0" kern="0" dirty="0">
                <a:latin typeface="Times New Roman" panose="02020603050405020304" pitchFamily="18" charset="0"/>
                <a:cs typeface="Times New Roman" panose="02020603050405020304" pitchFamily="18" charset="0"/>
              </a:rPr>
              <a:t>ST</a:t>
            </a:r>
            <a:r>
              <a:rPr lang="zh-CN" altLang="en-US" b="0" kern="0" dirty="0">
                <a:latin typeface="Times New Roman" panose="02020603050405020304" pitchFamily="18" charset="0"/>
                <a:cs typeface="Times New Roman" panose="02020603050405020304" pitchFamily="18" charset="0"/>
              </a:rPr>
              <a:t>边容量代表任务资源需求</a:t>
            </a:r>
            <a:endParaRPr lang="en-US" altLang="zh-CN" b="0" kern="0" dirty="0">
              <a:latin typeface="Times New Roman" panose="02020603050405020304" pitchFamily="18" charset="0"/>
              <a:cs typeface="Times New Roman" panose="02020603050405020304" pitchFamily="18" charset="0"/>
            </a:endParaRPr>
          </a:p>
          <a:p>
            <a:pPr lvl="1"/>
            <a:r>
              <a:rPr lang="en-US" altLang="zh-CN" b="0" kern="0" dirty="0">
                <a:latin typeface="Times New Roman" panose="02020603050405020304" pitchFamily="18" charset="0"/>
                <a:cs typeface="Times New Roman" panose="02020603050405020304" pitchFamily="18" charset="0"/>
              </a:rPr>
              <a:t>TM</a:t>
            </a:r>
            <a:r>
              <a:rPr lang="zh-CN" altLang="en-US" b="0" kern="0" dirty="0">
                <a:latin typeface="Times New Roman" panose="02020603050405020304" pitchFamily="18" charset="0"/>
                <a:cs typeface="Times New Roman" panose="02020603050405020304" pitchFamily="18" charset="0"/>
              </a:rPr>
              <a:t>边容量代表对应机器资源的可用容量</a:t>
            </a:r>
            <a:endParaRPr lang="en-US" altLang="zh-CN" b="0" kern="0" dirty="0">
              <a:latin typeface="Times New Roman" panose="02020603050405020304" pitchFamily="18" charset="0"/>
              <a:cs typeface="Times New Roman" panose="02020603050405020304" pitchFamily="18" charset="0"/>
            </a:endParaRPr>
          </a:p>
          <a:p>
            <a:pPr lvl="1"/>
            <a:r>
              <a:rPr lang="en-US" altLang="zh-CN" b="0" kern="0" dirty="0">
                <a:latin typeface="Times New Roman" panose="02020603050405020304" pitchFamily="18" charset="0"/>
                <a:cs typeface="Times New Roman" panose="02020603050405020304" pitchFamily="18" charset="0"/>
              </a:rPr>
              <a:t>TM</a:t>
            </a:r>
            <a:r>
              <a:rPr lang="zh-CN" altLang="en-US" b="0" kern="0" dirty="0">
                <a:latin typeface="Times New Roman" panose="02020603050405020304" pitchFamily="18" charset="0"/>
                <a:cs typeface="Times New Roman" panose="02020603050405020304" pitchFamily="18" charset="0"/>
              </a:rPr>
              <a:t>边费用代表调度成本</a:t>
            </a:r>
            <a:endParaRPr lang="en-GB" altLang="zh-CN" b="0" kern="0" dirty="0">
              <a:latin typeface="Times New Roman" panose="02020603050405020304" pitchFamily="18" charset="0"/>
              <a:cs typeface="Times New Roman" panose="02020603050405020304" pitchFamily="18" charset="0"/>
            </a:endParaRPr>
          </a:p>
          <a:p>
            <a:pPr lvl="1"/>
            <a:endParaRPr lang="en-US" altLang="zh-CN" b="0" kern="0" dirty="0">
              <a:solidFill>
                <a:srgbClr val="FF0000"/>
              </a:solidFill>
              <a:latin typeface="Times New Roman" panose="02020603050405020304" pitchFamily="18" charset="0"/>
              <a:cs typeface="Times New Roman" panose="02020603050405020304" pitchFamily="18" charset="0"/>
            </a:endParaRPr>
          </a:p>
        </p:txBody>
      </p:sp>
      <p:grpSp>
        <p:nvGrpSpPr>
          <p:cNvPr id="39" name="组合 38"/>
          <p:cNvGrpSpPr/>
          <p:nvPr/>
        </p:nvGrpSpPr>
        <p:grpSpPr>
          <a:xfrm>
            <a:off x="1308536" y="2930240"/>
            <a:ext cx="5141907" cy="553987"/>
            <a:chOff x="1308536" y="2930240"/>
            <a:chExt cx="5141907" cy="553987"/>
          </a:xfrm>
        </p:grpSpPr>
        <p:cxnSp>
          <p:nvCxnSpPr>
            <p:cNvPr id="45" name="直接箭头连接符 44"/>
            <p:cNvCxnSpPr/>
            <p:nvPr/>
          </p:nvCxnSpPr>
          <p:spPr>
            <a:xfrm flipV="1">
              <a:off x="1308536" y="2958632"/>
              <a:ext cx="1122901" cy="52559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270189" y="2930240"/>
              <a:ext cx="1250813" cy="1972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277915" y="2946516"/>
              <a:ext cx="1172528" cy="52604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9" name="内容占位符 1">
            <a:extLst>
              <a:ext uri="{FF2B5EF4-FFF2-40B4-BE49-F238E27FC236}">
                <a16:creationId xmlns:a16="http://schemas.microsoft.com/office/drawing/2014/main" id="{9710EBE7-0F40-4A5B-90C2-F0D4B43A1619}"/>
              </a:ext>
            </a:extLst>
          </p:cNvPr>
          <p:cNvSpPr txBox="1">
            <a:spLocks/>
          </p:cNvSpPr>
          <p:nvPr/>
        </p:nvSpPr>
        <p:spPr bwMode="auto">
          <a:xfrm>
            <a:off x="3727846" y="2203913"/>
            <a:ext cx="648456" cy="31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en-US" altLang="zh-CN" sz="1400" b="0" kern="0" dirty="0">
                <a:latin typeface="Times New Roman" panose="02020603050405020304" pitchFamily="18" charset="0"/>
                <a:cs typeface="Times New Roman" panose="02020603050405020304" pitchFamily="18" charset="0"/>
              </a:rPr>
              <a:t>(32,1)</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sp>
        <p:nvSpPr>
          <p:cNvPr id="50" name="内容占位符 1">
            <a:extLst>
              <a:ext uri="{FF2B5EF4-FFF2-40B4-BE49-F238E27FC236}">
                <a16:creationId xmlns:a16="http://schemas.microsoft.com/office/drawing/2014/main" id="{9710EBE7-0F40-4A5B-90C2-F0D4B43A1619}"/>
              </a:ext>
            </a:extLst>
          </p:cNvPr>
          <p:cNvSpPr txBox="1">
            <a:spLocks/>
          </p:cNvSpPr>
          <p:nvPr/>
        </p:nvSpPr>
        <p:spPr bwMode="auto">
          <a:xfrm>
            <a:off x="3018161" y="2416115"/>
            <a:ext cx="648456" cy="31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en-US" altLang="zh-CN" sz="1400" b="0" kern="0" dirty="0">
                <a:latin typeface="Times New Roman" panose="02020603050405020304" pitchFamily="18" charset="0"/>
                <a:cs typeface="Times New Roman" panose="02020603050405020304" pitchFamily="18" charset="0"/>
              </a:rPr>
              <a:t>(32,5)</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sp>
        <p:nvSpPr>
          <p:cNvPr id="51" name="内容占位符 1">
            <a:extLst>
              <a:ext uri="{FF2B5EF4-FFF2-40B4-BE49-F238E27FC236}">
                <a16:creationId xmlns:a16="http://schemas.microsoft.com/office/drawing/2014/main" id="{9710EBE7-0F40-4A5B-90C2-F0D4B43A1619}"/>
              </a:ext>
            </a:extLst>
          </p:cNvPr>
          <p:cNvSpPr txBox="1">
            <a:spLocks/>
          </p:cNvSpPr>
          <p:nvPr/>
        </p:nvSpPr>
        <p:spPr bwMode="auto">
          <a:xfrm>
            <a:off x="1544471" y="2492908"/>
            <a:ext cx="648456" cy="31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en-US" altLang="zh-CN" sz="1400" b="0" kern="0" dirty="0">
                <a:latin typeface="Times New Roman" panose="02020603050405020304" pitchFamily="18" charset="0"/>
                <a:cs typeface="Times New Roman" panose="02020603050405020304" pitchFamily="18" charset="0"/>
              </a:rPr>
              <a:t>(8)</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sp>
        <p:nvSpPr>
          <p:cNvPr id="3" name="任意多边形 2"/>
          <p:cNvSpPr/>
          <p:nvPr/>
        </p:nvSpPr>
        <p:spPr bwMode="gray">
          <a:xfrm>
            <a:off x="3225452" y="2999984"/>
            <a:ext cx="1096027" cy="1189974"/>
          </a:xfrm>
          <a:custGeom>
            <a:avLst/>
            <a:gdLst>
              <a:gd name="connsiteX0" fmla="*/ 1096027 w 1096027"/>
              <a:gd name="connsiteY0" fmla="*/ 0 h 1189974"/>
              <a:gd name="connsiteX1" fmla="*/ 1027134 w 1096027"/>
              <a:gd name="connsiteY1" fmla="*/ 25052 h 1189974"/>
              <a:gd name="connsiteX2" fmla="*/ 1002082 w 1096027"/>
              <a:gd name="connsiteY2" fmla="*/ 31315 h 1189974"/>
              <a:gd name="connsiteX3" fmla="*/ 958241 w 1096027"/>
              <a:gd name="connsiteY3" fmla="*/ 43841 h 1189974"/>
              <a:gd name="connsiteX4" fmla="*/ 939452 w 1096027"/>
              <a:gd name="connsiteY4" fmla="*/ 56367 h 1189974"/>
              <a:gd name="connsiteX5" fmla="*/ 876822 w 1096027"/>
              <a:gd name="connsiteY5" fmla="*/ 75156 h 1189974"/>
              <a:gd name="connsiteX6" fmla="*/ 820455 w 1096027"/>
              <a:gd name="connsiteY6" fmla="*/ 112734 h 1189974"/>
              <a:gd name="connsiteX7" fmla="*/ 764088 w 1096027"/>
              <a:gd name="connsiteY7" fmla="*/ 150312 h 1189974"/>
              <a:gd name="connsiteX8" fmla="*/ 745299 w 1096027"/>
              <a:gd name="connsiteY8" fmla="*/ 162838 h 1189974"/>
              <a:gd name="connsiteX9" fmla="*/ 720247 w 1096027"/>
              <a:gd name="connsiteY9" fmla="*/ 187890 h 1189974"/>
              <a:gd name="connsiteX10" fmla="*/ 707721 w 1096027"/>
              <a:gd name="connsiteY10" fmla="*/ 206679 h 1189974"/>
              <a:gd name="connsiteX11" fmla="*/ 670143 w 1096027"/>
              <a:gd name="connsiteY11" fmla="*/ 237994 h 1189974"/>
              <a:gd name="connsiteX12" fmla="*/ 638827 w 1096027"/>
              <a:gd name="connsiteY12" fmla="*/ 269309 h 1189974"/>
              <a:gd name="connsiteX13" fmla="*/ 607512 w 1096027"/>
              <a:gd name="connsiteY13" fmla="*/ 306887 h 1189974"/>
              <a:gd name="connsiteX14" fmla="*/ 588723 w 1096027"/>
              <a:gd name="connsiteY14" fmla="*/ 319413 h 1189974"/>
              <a:gd name="connsiteX15" fmla="*/ 569934 w 1096027"/>
              <a:gd name="connsiteY15" fmla="*/ 338202 h 1189974"/>
              <a:gd name="connsiteX16" fmla="*/ 557408 w 1096027"/>
              <a:gd name="connsiteY16" fmla="*/ 356991 h 1189974"/>
              <a:gd name="connsiteX17" fmla="*/ 538619 w 1096027"/>
              <a:gd name="connsiteY17" fmla="*/ 363254 h 1189974"/>
              <a:gd name="connsiteX18" fmla="*/ 507304 w 1096027"/>
              <a:gd name="connsiteY18" fmla="*/ 388306 h 1189974"/>
              <a:gd name="connsiteX19" fmla="*/ 494778 w 1096027"/>
              <a:gd name="connsiteY19" fmla="*/ 407095 h 1189974"/>
              <a:gd name="connsiteX20" fmla="*/ 475989 w 1096027"/>
              <a:gd name="connsiteY20" fmla="*/ 413358 h 1189974"/>
              <a:gd name="connsiteX21" fmla="*/ 438411 w 1096027"/>
              <a:gd name="connsiteY21" fmla="*/ 438411 h 1189974"/>
              <a:gd name="connsiteX22" fmla="*/ 419622 w 1096027"/>
              <a:gd name="connsiteY22" fmla="*/ 450937 h 1189974"/>
              <a:gd name="connsiteX23" fmla="*/ 382044 w 1096027"/>
              <a:gd name="connsiteY23" fmla="*/ 475989 h 1189974"/>
              <a:gd name="connsiteX24" fmla="*/ 363255 w 1096027"/>
              <a:gd name="connsiteY24" fmla="*/ 488515 h 1189974"/>
              <a:gd name="connsiteX25" fmla="*/ 331940 w 1096027"/>
              <a:gd name="connsiteY25" fmla="*/ 507304 h 1189974"/>
              <a:gd name="connsiteX26" fmla="*/ 237995 w 1096027"/>
              <a:gd name="connsiteY26" fmla="*/ 569934 h 1189974"/>
              <a:gd name="connsiteX27" fmla="*/ 219206 w 1096027"/>
              <a:gd name="connsiteY27" fmla="*/ 582460 h 1189974"/>
              <a:gd name="connsiteX28" fmla="*/ 200416 w 1096027"/>
              <a:gd name="connsiteY28" fmla="*/ 594986 h 1189974"/>
              <a:gd name="connsiteX29" fmla="*/ 175364 w 1096027"/>
              <a:gd name="connsiteY29" fmla="*/ 626301 h 1189974"/>
              <a:gd name="connsiteX30" fmla="*/ 131523 w 1096027"/>
              <a:gd name="connsiteY30" fmla="*/ 676405 h 1189974"/>
              <a:gd name="connsiteX31" fmla="*/ 100208 w 1096027"/>
              <a:gd name="connsiteY31" fmla="*/ 707720 h 1189974"/>
              <a:gd name="connsiteX32" fmla="*/ 68893 w 1096027"/>
              <a:gd name="connsiteY32" fmla="*/ 739035 h 1189974"/>
              <a:gd name="connsiteX33" fmla="*/ 43841 w 1096027"/>
              <a:gd name="connsiteY33" fmla="*/ 764087 h 1189974"/>
              <a:gd name="connsiteX34" fmla="*/ 37578 w 1096027"/>
              <a:gd name="connsiteY34" fmla="*/ 782876 h 1189974"/>
              <a:gd name="connsiteX35" fmla="*/ 12526 w 1096027"/>
              <a:gd name="connsiteY35" fmla="*/ 820454 h 1189974"/>
              <a:gd name="connsiteX36" fmla="*/ 0 w 1096027"/>
              <a:gd name="connsiteY36" fmla="*/ 839243 h 1189974"/>
              <a:gd name="connsiteX37" fmla="*/ 6263 w 1096027"/>
              <a:gd name="connsiteY37" fmla="*/ 951978 h 1189974"/>
              <a:gd name="connsiteX38" fmla="*/ 37578 w 1096027"/>
              <a:gd name="connsiteY38" fmla="*/ 1014608 h 1189974"/>
              <a:gd name="connsiteX39" fmla="*/ 56367 w 1096027"/>
              <a:gd name="connsiteY39" fmla="*/ 1033397 h 1189974"/>
              <a:gd name="connsiteX40" fmla="*/ 93945 w 1096027"/>
              <a:gd name="connsiteY40" fmla="*/ 1045923 h 1189974"/>
              <a:gd name="connsiteX41" fmla="*/ 112734 w 1096027"/>
              <a:gd name="connsiteY41" fmla="*/ 1052186 h 1189974"/>
              <a:gd name="connsiteX42" fmla="*/ 200416 w 1096027"/>
              <a:gd name="connsiteY42" fmla="*/ 1064712 h 1189974"/>
              <a:gd name="connsiteX43" fmla="*/ 275573 w 1096027"/>
              <a:gd name="connsiteY43" fmla="*/ 1070975 h 1189974"/>
              <a:gd name="connsiteX44" fmla="*/ 425885 w 1096027"/>
              <a:gd name="connsiteY44" fmla="*/ 1083501 h 1189974"/>
              <a:gd name="connsiteX45" fmla="*/ 526093 w 1096027"/>
              <a:gd name="connsiteY45" fmla="*/ 1096027 h 1189974"/>
              <a:gd name="connsiteX46" fmla="*/ 557408 w 1096027"/>
              <a:gd name="connsiteY46" fmla="*/ 1102290 h 1189974"/>
              <a:gd name="connsiteX47" fmla="*/ 594986 w 1096027"/>
              <a:gd name="connsiteY47" fmla="*/ 1108553 h 1189974"/>
              <a:gd name="connsiteX48" fmla="*/ 613775 w 1096027"/>
              <a:gd name="connsiteY48" fmla="*/ 1114816 h 1189974"/>
              <a:gd name="connsiteX49" fmla="*/ 701458 w 1096027"/>
              <a:gd name="connsiteY49" fmla="*/ 1121079 h 1189974"/>
              <a:gd name="connsiteX50" fmla="*/ 745299 w 1096027"/>
              <a:gd name="connsiteY50" fmla="*/ 1133605 h 1189974"/>
              <a:gd name="connsiteX51" fmla="*/ 764088 w 1096027"/>
              <a:gd name="connsiteY51" fmla="*/ 1139868 h 1189974"/>
              <a:gd name="connsiteX52" fmla="*/ 820455 w 1096027"/>
              <a:gd name="connsiteY52" fmla="*/ 1146131 h 1189974"/>
              <a:gd name="connsiteX53" fmla="*/ 895611 w 1096027"/>
              <a:gd name="connsiteY53" fmla="*/ 1171183 h 1189974"/>
              <a:gd name="connsiteX54" fmla="*/ 914400 w 1096027"/>
              <a:gd name="connsiteY54" fmla="*/ 1177446 h 1189974"/>
              <a:gd name="connsiteX55" fmla="*/ 933189 w 1096027"/>
              <a:gd name="connsiteY55" fmla="*/ 1183709 h 1189974"/>
              <a:gd name="connsiteX56" fmla="*/ 1033397 w 1096027"/>
              <a:gd name="connsiteY56" fmla="*/ 1189972 h 118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096027" h="1189974">
                <a:moveTo>
                  <a:pt x="1096027" y="0"/>
                </a:moveTo>
                <a:cubicBezTo>
                  <a:pt x="1075274" y="8301"/>
                  <a:pt x="1048576" y="19692"/>
                  <a:pt x="1027134" y="25052"/>
                </a:cubicBezTo>
                <a:cubicBezTo>
                  <a:pt x="1018783" y="27140"/>
                  <a:pt x="1010358" y="28950"/>
                  <a:pt x="1002082" y="31315"/>
                </a:cubicBezTo>
                <a:cubicBezTo>
                  <a:pt x="939187" y="49285"/>
                  <a:pt x="1036558" y="24262"/>
                  <a:pt x="958241" y="43841"/>
                </a:cubicBezTo>
                <a:cubicBezTo>
                  <a:pt x="951978" y="48016"/>
                  <a:pt x="946371" y="53402"/>
                  <a:pt x="939452" y="56367"/>
                </a:cubicBezTo>
                <a:cubicBezTo>
                  <a:pt x="914945" y="66870"/>
                  <a:pt x="902082" y="58316"/>
                  <a:pt x="876822" y="75156"/>
                </a:cubicBezTo>
                <a:lnTo>
                  <a:pt x="820455" y="112734"/>
                </a:lnTo>
                <a:lnTo>
                  <a:pt x="764088" y="150312"/>
                </a:lnTo>
                <a:lnTo>
                  <a:pt x="745299" y="162838"/>
                </a:lnTo>
                <a:cubicBezTo>
                  <a:pt x="731634" y="203832"/>
                  <a:pt x="750613" y="163597"/>
                  <a:pt x="720247" y="187890"/>
                </a:cubicBezTo>
                <a:cubicBezTo>
                  <a:pt x="714369" y="192592"/>
                  <a:pt x="712540" y="200896"/>
                  <a:pt x="707721" y="206679"/>
                </a:cubicBezTo>
                <a:cubicBezTo>
                  <a:pt x="692651" y="224763"/>
                  <a:pt x="688618" y="225678"/>
                  <a:pt x="670143" y="237994"/>
                </a:cubicBezTo>
                <a:cubicBezTo>
                  <a:pt x="647176" y="272442"/>
                  <a:pt x="670143" y="243212"/>
                  <a:pt x="638827" y="269309"/>
                </a:cubicBezTo>
                <a:cubicBezTo>
                  <a:pt x="577265" y="320610"/>
                  <a:pt x="656778" y="257621"/>
                  <a:pt x="607512" y="306887"/>
                </a:cubicBezTo>
                <a:cubicBezTo>
                  <a:pt x="602189" y="312210"/>
                  <a:pt x="594506" y="314594"/>
                  <a:pt x="588723" y="319413"/>
                </a:cubicBezTo>
                <a:cubicBezTo>
                  <a:pt x="581919" y="325083"/>
                  <a:pt x="575604" y="331398"/>
                  <a:pt x="569934" y="338202"/>
                </a:cubicBezTo>
                <a:cubicBezTo>
                  <a:pt x="565115" y="343985"/>
                  <a:pt x="563286" y="352289"/>
                  <a:pt x="557408" y="356991"/>
                </a:cubicBezTo>
                <a:cubicBezTo>
                  <a:pt x="552253" y="361115"/>
                  <a:pt x="544882" y="361166"/>
                  <a:pt x="538619" y="363254"/>
                </a:cubicBezTo>
                <a:cubicBezTo>
                  <a:pt x="502721" y="417101"/>
                  <a:pt x="550521" y="353733"/>
                  <a:pt x="507304" y="388306"/>
                </a:cubicBezTo>
                <a:cubicBezTo>
                  <a:pt x="501426" y="393008"/>
                  <a:pt x="500656" y="402393"/>
                  <a:pt x="494778" y="407095"/>
                </a:cubicBezTo>
                <a:cubicBezTo>
                  <a:pt x="489623" y="411219"/>
                  <a:pt x="481760" y="410152"/>
                  <a:pt x="475989" y="413358"/>
                </a:cubicBezTo>
                <a:cubicBezTo>
                  <a:pt x="462829" y="420669"/>
                  <a:pt x="450937" y="430060"/>
                  <a:pt x="438411" y="438411"/>
                </a:cubicBezTo>
                <a:lnTo>
                  <a:pt x="419622" y="450937"/>
                </a:lnTo>
                <a:lnTo>
                  <a:pt x="382044" y="475989"/>
                </a:lnTo>
                <a:cubicBezTo>
                  <a:pt x="375781" y="480164"/>
                  <a:pt x="369638" y="484526"/>
                  <a:pt x="363255" y="488515"/>
                </a:cubicBezTo>
                <a:cubicBezTo>
                  <a:pt x="352932" y="494967"/>
                  <a:pt x="342069" y="500552"/>
                  <a:pt x="331940" y="507304"/>
                </a:cubicBezTo>
                <a:lnTo>
                  <a:pt x="237995" y="569934"/>
                </a:lnTo>
                <a:lnTo>
                  <a:pt x="219206" y="582460"/>
                </a:lnTo>
                <a:lnTo>
                  <a:pt x="200416" y="594986"/>
                </a:lnTo>
                <a:cubicBezTo>
                  <a:pt x="186312" y="637298"/>
                  <a:pt x="205872" y="591435"/>
                  <a:pt x="175364" y="626301"/>
                </a:cubicBezTo>
                <a:cubicBezTo>
                  <a:pt x="124216" y="684756"/>
                  <a:pt x="173798" y="648222"/>
                  <a:pt x="131523" y="676405"/>
                </a:cubicBezTo>
                <a:cubicBezTo>
                  <a:pt x="98120" y="726509"/>
                  <a:pt x="141961" y="665967"/>
                  <a:pt x="100208" y="707720"/>
                </a:cubicBezTo>
                <a:cubicBezTo>
                  <a:pt x="58455" y="749473"/>
                  <a:pt x="118997" y="705632"/>
                  <a:pt x="68893" y="739035"/>
                </a:cubicBezTo>
                <a:cubicBezTo>
                  <a:pt x="52192" y="789139"/>
                  <a:pt x="77244" y="730684"/>
                  <a:pt x="43841" y="764087"/>
                </a:cubicBezTo>
                <a:cubicBezTo>
                  <a:pt x="39173" y="768755"/>
                  <a:pt x="40784" y="777105"/>
                  <a:pt x="37578" y="782876"/>
                </a:cubicBezTo>
                <a:cubicBezTo>
                  <a:pt x="30267" y="796036"/>
                  <a:pt x="20877" y="807928"/>
                  <a:pt x="12526" y="820454"/>
                </a:cubicBezTo>
                <a:lnTo>
                  <a:pt x="0" y="839243"/>
                </a:lnTo>
                <a:cubicBezTo>
                  <a:pt x="2088" y="876821"/>
                  <a:pt x="1595" y="914632"/>
                  <a:pt x="6263" y="951978"/>
                </a:cubicBezTo>
                <a:cubicBezTo>
                  <a:pt x="9685" y="979355"/>
                  <a:pt x="20674" y="994886"/>
                  <a:pt x="37578" y="1014608"/>
                </a:cubicBezTo>
                <a:cubicBezTo>
                  <a:pt x="43342" y="1021333"/>
                  <a:pt x="48624" y="1029096"/>
                  <a:pt x="56367" y="1033397"/>
                </a:cubicBezTo>
                <a:cubicBezTo>
                  <a:pt x="67909" y="1039809"/>
                  <a:pt x="81419" y="1041748"/>
                  <a:pt x="93945" y="1045923"/>
                </a:cubicBezTo>
                <a:cubicBezTo>
                  <a:pt x="100208" y="1048011"/>
                  <a:pt x="106222" y="1051101"/>
                  <a:pt x="112734" y="1052186"/>
                </a:cubicBezTo>
                <a:cubicBezTo>
                  <a:pt x="149173" y="1058259"/>
                  <a:pt x="161226" y="1060793"/>
                  <a:pt x="200416" y="1064712"/>
                </a:cubicBezTo>
                <a:cubicBezTo>
                  <a:pt x="225430" y="1067213"/>
                  <a:pt x="250521" y="1068887"/>
                  <a:pt x="275573" y="1070975"/>
                </a:cubicBezTo>
                <a:cubicBezTo>
                  <a:pt x="337484" y="1091612"/>
                  <a:pt x="277902" y="1073635"/>
                  <a:pt x="425885" y="1083501"/>
                </a:cubicBezTo>
                <a:cubicBezTo>
                  <a:pt x="446277" y="1084860"/>
                  <a:pt x="503086" y="1092192"/>
                  <a:pt x="526093" y="1096027"/>
                </a:cubicBezTo>
                <a:cubicBezTo>
                  <a:pt x="536593" y="1097777"/>
                  <a:pt x="546935" y="1100386"/>
                  <a:pt x="557408" y="1102290"/>
                </a:cubicBezTo>
                <a:cubicBezTo>
                  <a:pt x="569902" y="1104562"/>
                  <a:pt x="582590" y="1105798"/>
                  <a:pt x="594986" y="1108553"/>
                </a:cubicBezTo>
                <a:cubicBezTo>
                  <a:pt x="601431" y="1109985"/>
                  <a:pt x="607218" y="1114045"/>
                  <a:pt x="613775" y="1114816"/>
                </a:cubicBezTo>
                <a:cubicBezTo>
                  <a:pt x="642876" y="1118240"/>
                  <a:pt x="672230" y="1118991"/>
                  <a:pt x="701458" y="1121079"/>
                </a:cubicBezTo>
                <a:cubicBezTo>
                  <a:pt x="746508" y="1136096"/>
                  <a:pt x="690250" y="1117877"/>
                  <a:pt x="745299" y="1133605"/>
                </a:cubicBezTo>
                <a:cubicBezTo>
                  <a:pt x="751647" y="1135419"/>
                  <a:pt x="757576" y="1138783"/>
                  <a:pt x="764088" y="1139868"/>
                </a:cubicBezTo>
                <a:cubicBezTo>
                  <a:pt x="782735" y="1142976"/>
                  <a:pt x="801666" y="1144043"/>
                  <a:pt x="820455" y="1146131"/>
                </a:cubicBezTo>
                <a:lnTo>
                  <a:pt x="895611" y="1171183"/>
                </a:lnTo>
                <a:lnTo>
                  <a:pt x="914400" y="1177446"/>
                </a:lnTo>
                <a:cubicBezTo>
                  <a:pt x="920663" y="1179534"/>
                  <a:pt x="926604" y="1183239"/>
                  <a:pt x="933189" y="1183709"/>
                </a:cubicBezTo>
                <a:cubicBezTo>
                  <a:pt x="1025036" y="1190269"/>
                  <a:pt x="991569" y="1189972"/>
                  <a:pt x="1033397" y="1189972"/>
                </a:cubicBezTo>
              </a:path>
            </a:pathLst>
          </a:custGeom>
          <a:noFill/>
          <a:ln w="25400" cap="rnd" algn="ctr">
            <a:solidFill>
              <a:srgbClr val="C00000"/>
            </a:solidFill>
            <a:prstDash val="dash"/>
            <a:miter lim="800000"/>
            <a:headEnd/>
            <a:tailEnd type="arrow"/>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283196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232" y="304805"/>
            <a:ext cx="11120967" cy="663575"/>
          </a:xfrm>
        </p:spPr>
        <p:txBody>
          <a:bodyPr/>
          <a:lstStyle/>
          <a:p>
            <a:r>
              <a:rPr lang="zh-CN" altLang="en-US" dirty="0"/>
              <a:t>背景</a:t>
            </a:r>
            <a:r>
              <a:rPr lang="zh-CN" altLang="en-US" sz="4000" dirty="0"/>
              <a:t> </a:t>
            </a:r>
            <a:r>
              <a:rPr lang="en-US" altLang="zh-CN" sz="4000" dirty="0"/>
              <a:t>–</a:t>
            </a:r>
            <a:r>
              <a:rPr lang="zh-CN" altLang="en-US" sz="3200" dirty="0"/>
              <a:t>深度学习的广泛应用是发展趋势之一</a:t>
            </a:r>
          </a:p>
        </p:txBody>
      </p:sp>
      <p:pic>
        <p:nvPicPr>
          <p:cNvPr id="4" name="图片 3">
            <a:extLst>
              <a:ext uri="{FF2B5EF4-FFF2-40B4-BE49-F238E27FC236}">
                <a16:creationId xmlns:a16="http://schemas.microsoft.com/office/drawing/2014/main" id="{0525A3D5-0534-4F42-BF34-150F90350BF2}"/>
              </a:ext>
            </a:extLst>
          </p:cNvPr>
          <p:cNvPicPr>
            <a:picLocks noChangeAspect="1"/>
          </p:cNvPicPr>
          <p:nvPr/>
        </p:nvPicPr>
        <p:blipFill>
          <a:blip r:embed="rId3"/>
          <a:stretch>
            <a:fillRect/>
          </a:stretch>
        </p:blipFill>
        <p:spPr>
          <a:xfrm>
            <a:off x="2095130" y="2681063"/>
            <a:ext cx="7516935" cy="3710859"/>
          </a:xfrm>
          <a:prstGeom prst="rect">
            <a:avLst/>
          </a:prstGeom>
        </p:spPr>
      </p:pic>
      <p:sp>
        <p:nvSpPr>
          <p:cNvPr id="17" name="内容占位符 2">
            <a:extLst>
              <a:ext uri="{FF2B5EF4-FFF2-40B4-BE49-F238E27FC236}">
                <a16:creationId xmlns:a16="http://schemas.microsoft.com/office/drawing/2014/main" id="{6BCB14BE-5A4B-4579-9A92-EBAF242360F4}"/>
              </a:ext>
            </a:extLst>
          </p:cNvPr>
          <p:cNvSpPr>
            <a:spLocks noGrp="1"/>
          </p:cNvSpPr>
          <p:nvPr>
            <p:ph idx="1"/>
          </p:nvPr>
        </p:nvSpPr>
        <p:spPr>
          <a:xfrm>
            <a:off x="524830" y="1019506"/>
            <a:ext cx="10798174" cy="1661557"/>
          </a:xfrm>
        </p:spPr>
        <p:txBody>
          <a:bodyPr/>
          <a:lstStyle/>
          <a:p>
            <a:r>
              <a:rPr lang="en-US" altLang="zh-CN" dirty="0" err="1"/>
              <a:t>Tractica</a:t>
            </a:r>
            <a:r>
              <a:rPr lang="en-US" altLang="zh-CN" dirty="0"/>
              <a:t> [1] </a:t>
            </a:r>
            <a:r>
              <a:rPr lang="zh-CN" altLang="en-US" dirty="0"/>
              <a:t>报告指出到</a:t>
            </a:r>
            <a:r>
              <a:rPr lang="en-US" altLang="zh-CN" dirty="0"/>
              <a:t>2025</a:t>
            </a:r>
            <a:r>
              <a:rPr lang="zh-CN" altLang="en-US" dirty="0"/>
              <a:t>年，人工智能市场规模会增加</a:t>
            </a:r>
            <a:r>
              <a:rPr lang="en-GB" altLang="zh-CN" dirty="0"/>
              <a:t>28</a:t>
            </a:r>
            <a:r>
              <a:rPr lang="zh-CN" altLang="en-US" dirty="0"/>
              <a:t>倍，达到</a:t>
            </a:r>
            <a:r>
              <a:rPr lang="en-US" altLang="zh-CN" dirty="0"/>
              <a:t>$0.9~1</a:t>
            </a:r>
            <a:r>
              <a:rPr lang="en-GB" altLang="zh-CN" dirty="0"/>
              <a:t>.</a:t>
            </a:r>
            <a:r>
              <a:rPr lang="en-US" altLang="zh-CN" dirty="0"/>
              <a:t>26</a:t>
            </a:r>
            <a:r>
              <a:rPr lang="zh-CN" altLang="en-US" dirty="0"/>
              <a:t>万亿，届时：</a:t>
            </a:r>
            <a:endParaRPr lang="en-US" altLang="zh-CN" dirty="0"/>
          </a:p>
          <a:p>
            <a:pPr lvl="1"/>
            <a:r>
              <a:rPr lang="zh-CN" altLang="en-US" sz="2400" b="0" dirty="0"/>
              <a:t>将有超过</a:t>
            </a:r>
            <a:r>
              <a:rPr lang="en-US" altLang="zh-CN" sz="2400" b="0" dirty="0"/>
              <a:t>75%</a:t>
            </a:r>
            <a:r>
              <a:rPr lang="zh-CN" altLang="en-US" sz="2400" b="0" dirty="0"/>
              <a:t>的</a:t>
            </a:r>
            <a:r>
              <a:rPr lang="en-US" altLang="zh-CN" sz="2400" b="0" dirty="0"/>
              <a:t>AI</a:t>
            </a:r>
            <a:r>
              <a:rPr lang="zh-CN" altLang="en-US" sz="2400" b="0" dirty="0"/>
              <a:t>应用需要深度学习的支持</a:t>
            </a:r>
            <a:r>
              <a:rPr lang="en-GB" altLang="zh-CN" sz="2400" b="0" dirty="0"/>
              <a:t>[2]</a:t>
            </a:r>
            <a:endParaRPr lang="en-US" altLang="zh-CN" sz="2400" b="0" dirty="0"/>
          </a:p>
          <a:p>
            <a:pPr lvl="1"/>
            <a:r>
              <a:rPr lang="zh-CN" altLang="en-US" sz="2400" b="0" dirty="0"/>
              <a:t>典型</a:t>
            </a:r>
            <a:r>
              <a:rPr lang="en-GB" altLang="zh-CN" sz="2400" b="0" dirty="0"/>
              <a:t>AI</a:t>
            </a:r>
            <a:r>
              <a:rPr lang="zh-CN" altLang="en-US" sz="2400" b="0" dirty="0"/>
              <a:t>应用如自动驾驶、语音</a:t>
            </a:r>
            <a:r>
              <a:rPr lang="en-GB" altLang="zh-CN" sz="2400" b="0" dirty="0"/>
              <a:t>/</a:t>
            </a:r>
            <a:r>
              <a:rPr lang="zh-CN" altLang="en-US" sz="2400" b="0" dirty="0"/>
              <a:t>图像识别、自然语言处理</a:t>
            </a:r>
            <a:br>
              <a:rPr lang="zh-CN" altLang="en-US" sz="2200" dirty="0"/>
            </a:br>
            <a:endParaRPr lang="zh-CN" altLang="en-US" sz="2200" dirty="0"/>
          </a:p>
          <a:p>
            <a:endParaRPr lang="en-US" altLang="zh-CN" b="0" dirty="0">
              <a:solidFill>
                <a:srgbClr val="FF0000"/>
              </a:solidFill>
            </a:endParaRPr>
          </a:p>
        </p:txBody>
      </p:sp>
      <p:sp>
        <p:nvSpPr>
          <p:cNvPr id="18" name="矩形 17">
            <a:extLst>
              <a:ext uri="{FF2B5EF4-FFF2-40B4-BE49-F238E27FC236}">
                <a16:creationId xmlns:a16="http://schemas.microsoft.com/office/drawing/2014/main" id="{296BD81A-DCB4-43C1-8182-FAB684495200}"/>
              </a:ext>
            </a:extLst>
          </p:cNvPr>
          <p:cNvSpPr/>
          <p:nvPr/>
        </p:nvSpPr>
        <p:spPr>
          <a:xfrm>
            <a:off x="524830" y="6349457"/>
            <a:ext cx="9869313" cy="646331"/>
          </a:xfrm>
          <a:prstGeom prst="rect">
            <a:avLst/>
          </a:prstGeom>
        </p:spPr>
        <p:txBody>
          <a:bodyPr wrap="square">
            <a:spAutoFit/>
          </a:bodyPr>
          <a:lstStyle/>
          <a:p>
            <a:r>
              <a:rPr lang="en-US" altLang="zh-CN" sz="1200" b="0" dirty="0"/>
              <a:t>[1] </a:t>
            </a:r>
            <a:r>
              <a:rPr lang="en-US" altLang="zh-CN" sz="1200" b="0" dirty="0" err="1"/>
              <a:t>Tractica</a:t>
            </a:r>
            <a:r>
              <a:rPr lang="en-US" altLang="zh-CN" sz="1200" b="0" dirty="0"/>
              <a:t>. </a:t>
            </a:r>
            <a:r>
              <a:rPr lang="en-US" altLang="zh-CN" sz="1200" b="0" dirty="0">
                <a:hlinkClick r:id="rId4"/>
              </a:rPr>
              <a:t>https://www.futuretimeline.net/blog/2018/02/5.htm</a:t>
            </a:r>
            <a:endParaRPr lang="en-US" altLang="zh-CN" sz="1200" b="0" dirty="0"/>
          </a:p>
          <a:p>
            <a:r>
              <a:rPr lang="en-US" altLang="zh-CN" sz="1200" b="0" dirty="0"/>
              <a:t>[2] Gartner. </a:t>
            </a:r>
            <a:r>
              <a:rPr lang="en-US" altLang="zh-CN" sz="1200" b="0" dirty="0">
                <a:hlinkClick r:id="rId5"/>
              </a:rPr>
              <a:t>https://www.gartner.com/cn/information-technology/articles/gartner-predicts-the-future-of-ai-technology</a:t>
            </a:r>
            <a:endParaRPr lang="en-US" altLang="zh-CN" sz="1200" b="0" dirty="0"/>
          </a:p>
          <a:p>
            <a:endParaRPr lang="en-US" altLang="zh-CN" sz="1200" b="0" dirty="0"/>
          </a:p>
        </p:txBody>
      </p:sp>
    </p:spTree>
    <p:extLst>
      <p:ext uri="{BB962C8B-B14F-4D97-AF65-F5344CB8AC3E}">
        <p14:creationId xmlns:p14="http://schemas.microsoft.com/office/powerpoint/2010/main" val="3533123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研究内容</a:t>
            </a:r>
            <a:endParaRPr lang="zh-CN" altLang="en-US" sz="3200" dirty="0"/>
          </a:p>
        </p:txBody>
      </p:sp>
      <p:sp>
        <p:nvSpPr>
          <p:cNvPr id="3" name="内容占位符 2"/>
          <p:cNvSpPr>
            <a:spLocks noGrp="1"/>
          </p:cNvSpPr>
          <p:nvPr>
            <p:ph idx="1"/>
          </p:nvPr>
        </p:nvSpPr>
        <p:spPr>
          <a:xfrm>
            <a:off x="615950" y="1077915"/>
            <a:ext cx="10477499" cy="846135"/>
          </a:xfrm>
        </p:spPr>
        <p:txBody>
          <a:bodyPr/>
          <a:lstStyle/>
          <a:p>
            <a:r>
              <a:rPr lang="zh-CN" altLang="en-US" b="0" dirty="0"/>
              <a:t>目标：构造支持异构资源动态变化的调度模型，根据调度约束的不确定性调整调度机制，在真实负载下根据任务预测时间进行全局求解</a:t>
            </a:r>
            <a:endParaRPr lang="en-US" altLang="zh-CN" b="0" dirty="0"/>
          </a:p>
        </p:txBody>
      </p:sp>
      <p:sp>
        <p:nvSpPr>
          <p:cNvPr id="23" name="内容占位符 2"/>
          <p:cNvSpPr txBox="1">
            <a:spLocks/>
          </p:cNvSpPr>
          <p:nvPr/>
        </p:nvSpPr>
        <p:spPr bwMode="auto">
          <a:xfrm>
            <a:off x="615949" y="2047338"/>
            <a:ext cx="10477499" cy="49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题目：面向数据流图任务的异构资源调度关键技术研究</a:t>
            </a:r>
          </a:p>
          <a:p>
            <a:endParaRPr lang="en-US" altLang="zh-CN" b="0" kern="0" dirty="0"/>
          </a:p>
        </p:txBody>
      </p:sp>
      <p:pic>
        <p:nvPicPr>
          <p:cNvPr id="4" name="图片 3"/>
          <p:cNvPicPr>
            <a:picLocks noChangeAspect="1"/>
          </p:cNvPicPr>
          <p:nvPr/>
        </p:nvPicPr>
        <p:blipFill>
          <a:blip r:embed="rId3"/>
          <a:stretch>
            <a:fillRect/>
          </a:stretch>
        </p:blipFill>
        <p:spPr>
          <a:xfrm>
            <a:off x="1670716" y="2539510"/>
            <a:ext cx="8850567" cy="3733204"/>
          </a:xfrm>
          <a:prstGeom prst="rect">
            <a:avLst/>
          </a:prstGeom>
        </p:spPr>
      </p:pic>
    </p:spTree>
    <p:extLst>
      <p:ext uri="{BB962C8B-B14F-4D97-AF65-F5344CB8AC3E}">
        <p14:creationId xmlns:p14="http://schemas.microsoft.com/office/powerpoint/2010/main" val="2396837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20</a:t>
            </a:fld>
            <a:endParaRPr lang="en-US" altLang="zh-CN" dirty="0"/>
          </a:p>
        </p:txBody>
      </p:sp>
      <p:sp>
        <p:nvSpPr>
          <p:cNvPr id="67" name="内容占位符 1">
            <a:extLst>
              <a:ext uri="{FF2B5EF4-FFF2-40B4-BE49-F238E27FC236}">
                <a16:creationId xmlns:a16="http://schemas.microsoft.com/office/drawing/2014/main" id="{963EC0C0-3522-479C-8F62-4953FE699730}"/>
              </a:ext>
            </a:extLst>
          </p:cNvPr>
          <p:cNvSpPr>
            <a:spLocks noGrp="1"/>
          </p:cNvSpPr>
          <p:nvPr>
            <p:ph idx="1"/>
          </p:nvPr>
        </p:nvSpPr>
        <p:spPr>
          <a:xfrm>
            <a:off x="619660" y="1156967"/>
            <a:ext cx="5774798" cy="1994194"/>
          </a:xfrm>
        </p:spPr>
        <p:txBody>
          <a:bodyPr/>
          <a:lstStyle/>
          <a:p>
            <a:r>
              <a:rPr lang="zh-CN" altLang="en-US" b="0" dirty="0"/>
              <a:t>异构资源的</a:t>
            </a:r>
            <a:r>
              <a:rPr lang="zh-CN" altLang="en-US" b="0" dirty="0">
                <a:solidFill>
                  <a:srgbClr val="C00000"/>
                </a:solidFill>
              </a:rPr>
              <a:t>定义</a:t>
            </a:r>
            <a:r>
              <a:rPr lang="zh-CN" altLang="en-US" b="0" dirty="0"/>
              <a:t>：</a:t>
            </a:r>
            <a:endParaRPr lang="en-US" altLang="zh-CN" b="0" dirty="0"/>
          </a:p>
          <a:p>
            <a:pPr lvl="1"/>
            <a:r>
              <a:rPr lang="zh-CN" altLang="en-US" b="0" dirty="0">
                <a:latin typeface="Times New Roman" panose="02020603050405020304" pitchFamily="18" charset="0"/>
                <a:cs typeface="Times New Roman" panose="02020603050405020304" pitchFamily="18" charset="0"/>
              </a:rPr>
              <a:t>指可以被多个数据流图任务时空复用的一组服务器及连接这些服务器的基础设施</a:t>
            </a:r>
            <a:endParaRPr lang="en-US" altLang="zh-CN" b="0" dirty="0">
              <a:latin typeface="Times New Roman" panose="02020603050405020304" pitchFamily="18" charset="0"/>
              <a:cs typeface="Times New Roman" panose="02020603050405020304" pitchFamily="18" charset="0"/>
            </a:endParaRPr>
          </a:p>
          <a:p>
            <a:pPr lvl="1"/>
            <a:r>
              <a:rPr lang="zh-CN" altLang="en-US" b="0" dirty="0">
                <a:latin typeface="Times New Roman" panose="02020603050405020304" pitchFamily="18" charset="0"/>
                <a:cs typeface="Times New Roman" panose="02020603050405020304" pitchFamily="18" charset="0"/>
              </a:rPr>
              <a:t>机器的资源规格、任务资源需求和处理器类型是不一样的</a:t>
            </a:r>
            <a:r>
              <a:rPr lang="en-US" altLang="zh-CN" b="0" dirty="0">
                <a:latin typeface="Times New Roman" panose="02020603050405020304" pitchFamily="18" charset="0"/>
                <a:cs typeface="Times New Roman" panose="02020603050405020304" pitchFamily="18" charset="0"/>
              </a:rPr>
              <a:t>[1]</a:t>
            </a:r>
          </a:p>
        </p:txBody>
      </p:sp>
      <p:sp>
        <p:nvSpPr>
          <p:cNvPr id="69" name="内容占位符 1">
            <a:extLst>
              <a:ext uri="{FF2B5EF4-FFF2-40B4-BE49-F238E27FC236}">
                <a16:creationId xmlns:a16="http://schemas.microsoft.com/office/drawing/2014/main" id="{CFEAD7AC-A9F8-46A3-9ECF-698C214D82A8}"/>
              </a:ext>
            </a:extLst>
          </p:cNvPr>
          <p:cNvSpPr txBox="1">
            <a:spLocks/>
          </p:cNvSpPr>
          <p:nvPr/>
        </p:nvSpPr>
        <p:spPr bwMode="auto">
          <a:xfrm>
            <a:off x="619660" y="3685001"/>
            <a:ext cx="5604870" cy="1676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数据流图任务在异构资源环境上进行调度是其运维核心问题之一：</a:t>
            </a:r>
          </a:p>
          <a:p>
            <a:pPr lvl="1"/>
            <a:r>
              <a:rPr lang="zh-CN" altLang="en-US" b="0" kern="0" dirty="0">
                <a:latin typeface="Times New Roman" panose="02020603050405020304" pitchFamily="18" charset="0"/>
                <a:cs typeface="Times New Roman" panose="02020603050405020304" pitchFamily="18" charset="0"/>
              </a:rPr>
              <a:t>调度指数据流图任务和资源需求的匹配</a:t>
            </a:r>
            <a:endParaRPr lang="en-GB"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最优匹配受到调度约束的制约</a:t>
            </a:r>
            <a:r>
              <a:rPr lang="en-US" altLang="zh-CN" b="0" kern="0" dirty="0">
                <a:latin typeface="Times New Roman" panose="02020603050405020304" pitchFamily="18" charset="0"/>
                <a:cs typeface="Times New Roman" panose="02020603050405020304" pitchFamily="18" charset="0"/>
              </a:rPr>
              <a:t>[2]</a:t>
            </a:r>
            <a:endParaRPr lang="en-GB" altLang="zh-CN" b="0" kern="0" dirty="0">
              <a:solidFill>
                <a:srgbClr val="FF0000"/>
              </a:solidFill>
              <a:latin typeface="Times New Roman" panose="02020603050405020304" pitchFamily="18" charset="0"/>
              <a:cs typeface="Times New Roman" panose="02020603050405020304" pitchFamily="18" charset="0"/>
            </a:endParaRPr>
          </a:p>
        </p:txBody>
      </p:sp>
      <p:sp>
        <p:nvSpPr>
          <p:cNvPr id="9" name="内容占位符 1">
            <a:extLst>
              <a:ext uri="{FF2B5EF4-FFF2-40B4-BE49-F238E27FC236}">
                <a16:creationId xmlns:a16="http://schemas.microsoft.com/office/drawing/2014/main" id="{963EC0C0-3522-479C-8F62-4953FE699730}"/>
              </a:ext>
            </a:extLst>
          </p:cNvPr>
          <p:cNvSpPr txBox="1">
            <a:spLocks/>
          </p:cNvSpPr>
          <p:nvPr/>
        </p:nvSpPr>
        <p:spPr bwMode="auto">
          <a:xfrm>
            <a:off x="6675635" y="1144891"/>
            <a:ext cx="5038113" cy="56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一个 </a:t>
            </a:r>
            <a:r>
              <a:rPr lang="en-US" altLang="zh-CN" b="0" kern="0" dirty="0">
                <a:latin typeface="Times New Roman" panose="02020603050405020304" pitchFamily="18" charset="0"/>
                <a:cs typeface="Times New Roman" panose="02020603050405020304" pitchFamily="18" charset="0"/>
              </a:rPr>
              <a:t>Alibaba</a:t>
            </a:r>
            <a:r>
              <a:rPr lang="zh-CN" altLang="en-US" b="0" kern="0" dirty="0">
                <a:latin typeface="Times New Roman" panose="02020603050405020304" pitchFamily="18" charset="0"/>
                <a:cs typeface="Times New Roman" panose="02020603050405020304" pitchFamily="18" charset="0"/>
              </a:rPr>
              <a:t>’</a:t>
            </a:r>
            <a:r>
              <a:rPr lang="en-US" altLang="zh-CN" b="0" kern="0" dirty="0">
                <a:latin typeface="Times New Roman" panose="02020603050405020304" pitchFamily="18" charset="0"/>
                <a:cs typeface="Times New Roman" panose="02020603050405020304" pitchFamily="18" charset="0"/>
              </a:rPr>
              <a:t>cluster</a:t>
            </a:r>
            <a:r>
              <a:rPr lang="zh-CN" altLang="en-US" b="0" kern="0" dirty="0"/>
              <a:t>：</a:t>
            </a:r>
          </a:p>
        </p:txBody>
      </p:sp>
      <p:sp>
        <p:nvSpPr>
          <p:cNvPr id="10" name="文本框 23">
            <a:extLst>
              <a:ext uri="{FF2B5EF4-FFF2-40B4-BE49-F238E27FC236}">
                <a16:creationId xmlns:a16="http://schemas.microsoft.com/office/drawing/2014/main" id="{2CA1E02F-BCBA-4962-BC41-5837FDFBCD38}"/>
              </a:ext>
            </a:extLst>
          </p:cNvPr>
          <p:cNvSpPr txBox="1"/>
          <p:nvPr/>
        </p:nvSpPr>
        <p:spPr>
          <a:xfrm>
            <a:off x="2610465" y="6002709"/>
            <a:ext cx="6012307" cy="400110"/>
          </a:xfrm>
          <a:prstGeom prst="rect">
            <a:avLst/>
          </a:prstGeom>
          <a:noFill/>
          <a:ln w="19050">
            <a:solidFill>
              <a:schemeClr val="accent2"/>
            </a:solidFill>
            <a:prstDash val="dash"/>
          </a:ln>
        </p:spPr>
        <p:txBody>
          <a:bodyPr wrap="square" rtlCol="0">
            <a:spAutoFit/>
          </a:bodyPr>
          <a:lstStyle/>
          <a:p>
            <a:pPr algn="ctr"/>
            <a:r>
              <a:rPr lang="zh-CN" altLang="en-US" dirty="0"/>
              <a:t>异构资源环境下基于不同任务资源需求进行调度</a:t>
            </a:r>
          </a:p>
        </p:txBody>
      </p:sp>
      <p:sp>
        <p:nvSpPr>
          <p:cNvPr id="11" name="矩形 10"/>
          <p:cNvSpPr/>
          <p:nvPr/>
        </p:nvSpPr>
        <p:spPr>
          <a:xfrm>
            <a:off x="564552" y="6423934"/>
            <a:ext cx="11071362"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Liu Q, Yu Z. The elasticity and plasticity in semi-containerized co-locating cloud workload: A view from Alibaba trace[C]//Proceedings of the ACM Symposium on Cloud Computing. ACM, 2018: 347-360.</a:t>
            </a:r>
          </a:p>
          <a:p>
            <a:r>
              <a:rPr lang="en-US" altLang="zh-CN" sz="1000" b="0" dirty="0">
                <a:latin typeface="Times New Roman" panose="02020603050405020304" pitchFamily="18" charset="0"/>
                <a:cs typeface="Times New Roman" panose="02020603050405020304" pitchFamily="18" charset="0"/>
              </a:rPr>
              <a:t>[2] Delgado P, </a:t>
            </a:r>
            <a:r>
              <a:rPr lang="en-US" altLang="zh-CN" sz="1000" b="0" dirty="0" err="1">
                <a:latin typeface="Times New Roman" panose="02020603050405020304" pitchFamily="18" charset="0"/>
                <a:cs typeface="Times New Roman" panose="02020603050405020304" pitchFamily="18" charset="0"/>
              </a:rPr>
              <a:t>Didona</a:t>
            </a:r>
            <a:r>
              <a:rPr lang="en-US" altLang="zh-CN" sz="1000" b="0" dirty="0">
                <a:latin typeface="Times New Roman" panose="02020603050405020304" pitchFamily="18" charset="0"/>
                <a:cs typeface="Times New Roman" panose="02020603050405020304" pitchFamily="18" charset="0"/>
              </a:rPr>
              <a:t> D, Dinu F, et al. Kairos: Preemptive data center scheduling without runtime estimates[C]//Proceedings of the 9th ACM Symposium on Cloud Computing. 2018 (CONF).</a:t>
            </a:r>
          </a:p>
        </p:txBody>
      </p:sp>
      <p:pic>
        <p:nvPicPr>
          <p:cNvPr id="7" name="图片 6"/>
          <p:cNvPicPr>
            <a:picLocks noChangeAspect="1"/>
          </p:cNvPicPr>
          <p:nvPr/>
        </p:nvPicPr>
        <p:blipFill>
          <a:blip r:embed="rId3"/>
          <a:stretch>
            <a:fillRect/>
          </a:stretch>
        </p:blipFill>
        <p:spPr>
          <a:xfrm>
            <a:off x="6607098" y="1937270"/>
            <a:ext cx="5106650" cy="3566308"/>
          </a:xfrm>
          <a:prstGeom prst="rect">
            <a:avLst/>
          </a:prstGeom>
        </p:spPr>
      </p:pic>
      <p:pic>
        <p:nvPicPr>
          <p:cNvPr id="8" name="图片 7"/>
          <p:cNvPicPr>
            <a:picLocks noChangeAspect="1"/>
          </p:cNvPicPr>
          <p:nvPr/>
        </p:nvPicPr>
        <p:blipFill>
          <a:blip r:embed="rId4"/>
          <a:stretch>
            <a:fillRect/>
          </a:stretch>
        </p:blipFill>
        <p:spPr>
          <a:xfrm>
            <a:off x="6635207" y="1563527"/>
            <a:ext cx="5118968" cy="4410637"/>
          </a:xfrm>
          <a:prstGeom prst="rect">
            <a:avLst/>
          </a:prstGeom>
        </p:spPr>
      </p:pic>
    </p:spTree>
    <p:extLst>
      <p:ext uri="{BB962C8B-B14F-4D97-AF65-F5344CB8AC3E}">
        <p14:creationId xmlns:p14="http://schemas.microsoft.com/office/powerpoint/2010/main" val="35492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21</a:t>
            </a:fld>
            <a:endParaRPr lang="en-US" altLang="zh-CN" dirty="0"/>
          </a:p>
        </p:txBody>
      </p:sp>
      <p:sp>
        <p:nvSpPr>
          <p:cNvPr id="11" name="矩形 10"/>
          <p:cNvSpPr/>
          <p:nvPr/>
        </p:nvSpPr>
        <p:spPr>
          <a:xfrm>
            <a:off x="458597" y="6477000"/>
            <a:ext cx="7801825" cy="246221"/>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a:t>
            </a:r>
            <a:r>
              <a:rPr lang="en-US" altLang="zh-CN" sz="1000" b="0" dirty="0" err="1">
                <a:latin typeface="Times New Roman" panose="02020603050405020304" pitchFamily="18" charset="0"/>
                <a:cs typeface="Times New Roman" panose="02020603050405020304" pitchFamily="18" charset="0"/>
              </a:rPr>
              <a:t>Grandl</a:t>
            </a:r>
            <a:r>
              <a:rPr lang="en-US" altLang="zh-CN" sz="1000" b="0" dirty="0">
                <a:latin typeface="Times New Roman" panose="02020603050405020304" pitchFamily="18" charset="0"/>
                <a:cs typeface="Times New Roman" panose="02020603050405020304" pitchFamily="18" charset="0"/>
              </a:rPr>
              <a:t> R, Chowdhury M, </a:t>
            </a:r>
            <a:r>
              <a:rPr lang="en-US" altLang="zh-CN" sz="1000" b="0" dirty="0" err="1">
                <a:latin typeface="Times New Roman" panose="02020603050405020304" pitchFamily="18" charset="0"/>
                <a:cs typeface="Times New Roman" panose="02020603050405020304" pitchFamily="18" charset="0"/>
              </a:rPr>
              <a:t>Akella</a:t>
            </a:r>
            <a:r>
              <a:rPr lang="en-US" altLang="zh-CN" sz="1000" b="0" dirty="0">
                <a:latin typeface="Times New Roman" panose="02020603050405020304" pitchFamily="18" charset="0"/>
                <a:cs typeface="Times New Roman" panose="02020603050405020304" pitchFamily="18" charset="0"/>
              </a:rPr>
              <a:t> A, et al. Altruistic Scheduling in Multi-Resource Clusters[C]//OSDI. 2016: 65-80.</a:t>
            </a:r>
          </a:p>
        </p:txBody>
      </p:sp>
      <p:sp>
        <p:nvSpPr>
          <p:cNvPr id="12" name="内容占位符 1">
            <a:extLst>
              <a:ext uri="{FF2B5EF4-FFF2-40B4-BE49-F238E27FC236}">
                <a16:creationId xmlns:a16="http://schemas.microsoft.com/office/drawing/2014/main" id="{963EC0C0-3522-479C-8F62-4953FE699730}"/>
              </a:ext>
            </a:extLst>
          </p:cNvPr>
          <p:cNvSpPr>
            <a:spLocks noGrp="1"/>
          </p:cNvSpPr>
          <p:nvPr>
            <p:ph idx="1"/>
          </p:nvPr>
        </p:nvSpPr>
        <p:spPr>
          <a:xfrm>
            <a:off x="544206" y="1162561"/>
            <a:ext cx="10733394" cy="475739"/>
          </a:xfrm>
        </p:spPr>
        <p:txBody>
          <a:bodyPr/>
          <a:lstStyle/>
          <a:p>
            <a:r>
              <a:rPr lang="zh-CN" altLang="en-US" b="0" dirty="0">
                <a:latin typeface="Times New Roman" panose="02020603050405020304" pitchFamily="18" charset="0"/>
                <a:cs typeface="Times New Roman" panose="02020603050405020304" pitchFamily="18" charset="0"/>
              </a:rPr>
              <a:t>根据资源需求选择不同调度模型</a:t>
            </a:r>
            <a:r>
              <a:rPr lang="en-US" altLang="zh-CN" b="0" dirty="0">
                <a:latin typeface="Times New Roman" panose="02020603050405020304" pitchFamily="18" charset="0"/>
                <a:cs typeface="Times New Roman" panose="02020603050405020304" pitchFamily="18" charset="0"/>
              </a:rPr>
              <a:t>[1]</a:t>
            </a:r>
            <a:r>
              <a:rPr lang="zh-CN" altLang="en-US" b="0" dirty="0">
                <a:latin typeface="Times New Roman" panose="02020603050405020304" pitchFamily="18" charset="0"/>
                <a:cs typeface="Times New Roman" panose="02020603050405020304" pitchFamily="18" charset="0"/>
              </a:rPr>
              <a:t>，实现不同调度目标，不考虑资源异构性会导致资源碎片</a:t>
            </a:r>
            <a:endParaRPr lang="en-US" altLang="zh-CN" b="0" dirty="0">
              <a:latin typeface="Times New Roman" panose="02020603050405020304" pitchFamily="18" charset="0"/>
              <a:cs typeface="Times New Roman" panose="02020603050405020304" pitchFamily="18" charset="0"/>
            </a:endParaRPr>
          </a:p>
        </p:txBody>
      </p:sp>
      <p:sp>
        <p:nvSpPr>
          <p:cNvPr id="49" name="内容占位符 1">
            <a:extLst>
              <a:ext uri="{FF2B5EF4-FFF2-40B4-BE49-F238E27FC236}">
                <a16:creationId xmlns:a16="http://schemas.microsoft.com/office/drawing/2014/main" id="{CFEAD7AC-A9F8-46A3-9ECF-698C214D82A8}"/>
              </a:ext>
            </a:extLst>
          </p:cNvPr>
          <p:cNvSpPr txBox="1">
            <a:spLocks/>
          </p:cNvSpPr>
          <p:nvPr/>
        </p:nvSpPr>
        <p:spPr bwMode="auto">
          <a:xfrm>
            <a:off x="544206" y="2044147"/>
            <a:ext cx="3086765" cy="47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任务资源需求：</a:t>
            </a:r>
            <a:endParaRPr lang="en-GB" altLang="zh-CN" b="0" kern="0" dirty="0"/>
          </a:p>
        </p:txBody>
      </p:sp>
      <p:pic>
        <p:nvPicPr>
          <p:cNvPr id="6" name="图片 5">
            <a:extLst>
              <a:ext uri="{FF2B5EF4-FFF2-40B4-BE49-F238E27FC236}">
                <a16:creationId xmlns:a16="http://schemas.microsoft.com/office/drawing/2014/main" id="{26502097-030E-4668-AE00-554219746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1607" y="3191984"/>
            <a:ext cx="3211985" cy="1949198"/>
          </a:xfrm>
          <a:prstGeom prst="rect">
            <a:avLst/>
          </a:prstGeom>
        </p:spPr>
      </p:pic>
      <p:pic>
        <p:nvPicPr>
          <p:cNvPr id="8" name="图片 7">
            <a:extLst>
              <a:ext uri="{FF2B5EF4-FFF2-40B4-BE49-F238E27FC236}">
                <a16:creationId xmlns:a16="http://schemas.microsoft.com/office/drawing/2014/main" id="{71318D70-3260-4609-92F3-D63F6EFE60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22" y="3183829"/>
            <a:ext cx="2815858" cy="1665551"/>
          </a:xfrm>
          <a:prstGeom prst="rect">
            <a:avLst/>
          </a:prstGeom>
        </p:spPr>
      </p:pic>
      <p:pic>
        <p:nvPicPr>
          <p:cNvPr id="10" name="图片 9">
            <a:extLst>
              <a:ext uri="{FF2B5EF4-FFF2-40B4-BE49-F238E27FC236}">
                <a16:creationId xmlns:a16="http://schemas.microsoft.com/office/drawing/2014/main" id="{EF4FD4F7-C7ED-480A-93EF-CBF8B53A0F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2617" y="2514815"/>
            <a:ext cx="3202583" cy="1943492"/>
          </a:xfrm>
          <a:prstGeom prst="rect">
            <a:avLst/>
          </a:prstGeom>
        </p:spPr>
      </p:pic>
      <p:pic>
        <p:nvPicPr>
          <p:cNvPr id="51" name="图片 50">
            <a:extLst>
              <a:ext uri="{FF2B5EF4-FFF2-40B4-BE49-F238E27FC236}">
                <a16:creationId xmlns:a16="http://schemas.microsoft.com/office/drawing/2014/main" id="{502589B4-10FF-4489-A83A-CBAFE781E2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6641" y="4362651"/>
            <a:ext cx="3211985" cy="1949198"/>
          </a:xfrm>
          <a:prstGeom prst="rect">
            <a:avLst/>
          </a:prstGeom>
        </p:spPr>
      </p:pic>
      <p:sp>
        <p:nvSpPr>
          <p:cNvPr id="52" name="内容占位符 1">
            <a:extLst>
              <a:ext uri="{FF2B5EF4-FFF2-40B4-BE49-F238E27FC236}">
                <a16:creationId xmlns:a16="http://schemas.microsoft.com/office/drawing/2014/main" id="{1973A5B8-ADC8-4CC5-82FC-498DF3DFBA3F}"/>
              </a:ext>
            </a:extLst>
          </p:cNvPr>
          <p:cNvSpPr txBox="1">
            <a:spLocks/>
          </p:cNvSpPr>
          <p:nvPr/>
        </p:nvSpPr>
        <p:spPr bwMode="auto">
          <a:xfrm>
            <a:off x="4097676" y="2019610"/>
            <a:ext cx="3086765" cy="47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GB" altLang="zh-CN" b="0" kern="0" dirty="0"/>
              <a:t>ILP/</a:t>
            </a:r>
            <a:r>
              <a:rPr lang="zh-CN" altLang="en-US" b="0" kern="0" dirty="0"/>
              <a:t>启发式规则：</a:t>
            </a:r>
            <a:endParaRPr lang="en-GB" altLang="zh-CN" b="0" kern="0" dirty="0"/>
          </a:p>
        </p:txBody>
      </p:sp>
      <p:sp>
        <p:nvSpPr>
          <p:cNvPr id="53" name="内容占位符 1">
            <a:extLst>
              <a:ext uri="{FF2B5EF4-FFF2-40B4-BE49-F238E27FC236}">
                <a16:creationId xmlns:a16="http://schemas.microsoft.com/office/drawing/2014/main" id="{057FC4F9-D24F-490D-8427-938739F82D98}"/>
              </a:ext>
            </a:extLst>
          </p:cNvPr>
          <p:cNvSpPr txBox="1">
            <a:spLocks/>
          </p:cNvSpPr>
          <p:nvPr/>
        </p:nvSpPr>
        <p:spPr bwMode="auto">
          <a:xfrm>
            <a:off x="8260422" y="2046325"/>
            <a:ext cx="3513762" cy="47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考虑异构资源调度：</a:t>
            </a:r>
            <a:endParaRPr lang="en-GB" altLang="zh-CN" b="0" kern="0" dirty="0"/>
          </a:p>
        </p:txBody>
      </p:sp>
      <p:sp>
        <p:nvSpPr>
          <p:cNvPr id="54" name="文本框 23">
            <a:extLst>
              <a:ext uri="{FF2B5EF4-FFF2-40B4-BE49-F238E27FC236}">
                <a16:creationId xmlns:a16="http://schemas.microsoft.com/office/drawing/2014/main" id="{F9760032-E37C-4638-9457-232BDF0EA89F}"/>
              </a:ext>
            </a:extLst>
          </p:cNvPr>
          <p:cNvSpPr txBox="1"/>
          <p:nvPr/>
        </p:nvSpPr>
        <p:spPr>
          <a:xfrm>
            <a:off x="191887" y="5453137"/>
            <a:ext cx="3791401" cy="707886"/>
          </a:xfrm>
          <a:prstGeom prst="rect">
            <a:avLst/>
          </a:prstGeom>
          <a:noFill/>
          <a:ln w="19050">
            <a:solidFill>
              <a:schemeClr val="accent2"/>
            </a:solidFill>
            <a:prstDash val="dash"/>
          </a:ln>
        </p:spPr>
        <p:txBody>
          <a:bodyPr wrap="square" rtlCol="0">
            <a:spAutoFit/>
          </a:bodyPr>
          <a:lstStyle/>
          <a:p>
            <a:pPr algn="ctr"/>
            <a:r>
              <a:rPr lang="zh-CN" altLang="en-US" dirty="0"/>
              <a:t>同时考虑任务和机器的异构性更容易提升资源利用率</a:t>
            </a:r>
            <a:endParaRPr lang="zh-CN" altLang="en-US" dirty="0">
              <a:solidFill>
                <a:srgbClr val="C00000"/>
              </a:solidFill>
            </a:endParaRPr>
          </a:p>
        </p:txBody>
      </p:sp>
    </p:spTree>
    <p:extLst>
      <p:ext uri="{BB962C8B-B14F-4D97-AF65-F5344CB8AC3E}">
        <p14:creationId xmlns:p14="http://schemas.microsoft.com/office/powerpoint/2010/main" val="1222230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22</a:t>
            </a:fld>
            <a:endParaRPr lang="en-US" altLang="zh-CN" dirty="0"/>
          </a:p>
        </p:txBody>
      </p:sp>
      <mc:AlternateContent xmlns:mc="http://schemas.openxmlformats.org/markup-compatibility/2006" xmlns:a14="http://schemas.microsoft.com/office/drawing/2010/main">
        <mc:Choice Requires="a14">
          <p:sp>
            <p:nvSpPr>
              <p:cNvPr id="67" name="内容占位符 1">
                <a:extLst>
                  <a:ext uri="{FF2B5EF4-FFF2-40B4-BE49-F238E27FC236}">
                    <a16:creationId xmlns:a16="http://schemas.microsoft.com/office/drawing/2014/main" id="{963EC0C0-3522-479C-8F62-4953FE699730}"/>
                  </a:ext>
                </a:extLst>
              </p:cNvPr>
              <p:cNvSpPr>
                <a:spLocks noGrp="1"/>
              </p:cNvSpPr>
              <p:nvPr>
                <p:ph idx="1"/>
              </p:nvPr>
            </p:nvSpPr>
            <p:spPr>
              <a:xfrm>
                <a:off x="7197440" y="1249062"/>
                <a:ext cx="4581605" cy="1477278"/>
              </a:xfrm>
            </p:spPr>
            <p:txBody>
              <a:bodyPr/>
              <a:lstStyle/>
              <a:p>
                <a:r>
                  <a:rPr lang="zh-CN" altLang="en-US" b="0" dirty="0"/>
                  <a:t>一条边代表同构资源需求：</a:t>
                </a:r>
                <a:endParaRPr lang="en-US" altLang="zh-CN" b="0" dirty="0"/>
              </a:p>
              <a:p>
                <a:pPr lvl="1"/>
                <a14:m>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𝑡𝑎𝑠𝑘</m:t>
                        </m:r>
                      </m:e>
                      <m:sub>
                        <m:r>
                          <m:rPr>
                            <m:sty m:val="p"/>
                          </m:rPr>
                          <a:rPr lang="en-US" altLang="zh-CN" b="0" i="1">
                            <a:latin typeface="Cambria Math" panose="02040503050406030204" pitchFamily="18" charset="0"/>
                            <a:cs typeface="Times New Roman" panose="02020603050405020304" pitchFamily="18" charset="0"/>
                          </a:rPr>
                          <m:t>i</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sub>
                      <m:sup>
                        <m:r>
                          <a:rPr lang="en-US" altLang="zh-CN" b="0" i="1" smtClean="0">
                            <a:latin typeface="Cambria Math" panose="02040503050406030204" pitchFamily="18" charset="0"/>
                            <a:cs typeface="Times New Roman" panose="02020603050405020304" pitchFamily="18" charset="0"/>
                          </a:rPr>
                          <m:t>𝑟𝑒𝑠𝑜𝑢𝑟𝑐𝑒</m:t>
                        </m:r>
                      </m:sup>
                    </m:sSubSup>
                    <m:r>
                      <a:rPr lang="en-US" altLang="zh-CN" b="0" i="1" smtClean="0">
                        <a:latin typeface="Cambria Math" panose="02040503050406030204" pitchFamily="18" charset="0"/>
                        <a:cs typeface="Times New Roman" panose="02020603050405020304" pitchFamily="18" charset="0"/>
                      </a:rPr>
                      <m:t>&lt;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𝑐𝑎𝑝𝑎𝑐𝑖𝑡𝑦</m:t>
                        </m:r>
                      </m:e>
                      <m:sub>
                        <m:r>
                          <a:rPr lang="en-US" altLang="zh-CN" b="0" i="1" smtClean="0">
                            <a:latin typeface="Cambria Math" panose="02040503050406030204" pitchFamily="18" charset="0"/>
                            <a:cs typeface="Times New Roman" panose="02020603050405020304" pitchFamily="18" charset="0"/>
                          </a:rPr>
                          <m:t>𝑡𝑚</m:t>
                        </m:r>
                      </m:sub>
                    </m:sSub>
                  </m:oMath>
                </a14:m>
                <a:endParaRPr lang="en-US" altLang="zh-CN" b="0" dirty="0">
                  <a:latin typeface="Times New Roman" panose="02020603050405020304" pitchFamily="18" charset="0"/>
                  <a:cs typeface="Times New Roman" panose="02020603050405020304" pitchFamily="18" charset="0"/>
                </a:endParaRPr>
              </a:p>
              <a:p>
                <a:pPr lvl="1"/>
                <a:r>
                  <a:rPr lang="zh-CN" altLang="en-US" b="0" dirty="0">
                    <a:latin typeface="Times New Roman" panose="02020603050405020304" pitchFamily="18" charset="0"/>
                    <a:cs typeface="Times New Roman" panose="02020603050405020304" pitchFamily="18" charset="0"/>
                  </a:rPr>
                  <a:t>资源需求数值小于机器剩余资源即可</a:t>
                </a:r>
                <a:endParaRPr lang="en-US" altLang="zh-CN" b="0" dirty="0">
                  <a:latin typeface="Times New Roman" panose="02020603050405020304" pitchFamily="18" charset="0"/>
                  <a:cs typeface="Times New Roman" panose="02020603050405020304" pitchFamily="18" charset="0"/>
                </a:endParaRPr>
              </a:p>
            </p:txBody>
          </p:sp>
        </mc:Choice>
        <mc:Fallback xmlns="">
          <p:sp>
            <p:nvSpPr>
              <p:cNvPr id="67" name="内容占位符 1">
                <a:extLst>
                  <a:ext uri="{FF2B5EF4-FFF2-40B4-BE49-F238E27FC236}">
                    <a16:creationId xmlns:a16="http://schemas.microsoft.com/office/drawing/2014/main" id="{963EC0C0-3522-479C-8F62-4953FE699730}"/>
                  </a:ext>
                </a:extLst>
              </p:cNvPr>
              <p:cNvSpPr>
                <a:spLocks noGrp="1" noRot="1" noChangeAspect="1" noMove="1" noResize="1" noEditPoints="1" noAdjustHandles="1" noChangeArrowheads="1" noChangeShapeType="1" noTextEdit="1"/>
              </p:cNvSpPr>
              <p:nvPr>
                <p:ph idx="1"/>
              </p:nvPr>
            </p:nvSpPr>
            <p:spPr>
              <a:xfrm>
                <a:off x="7197440" y="1249062"/>
                <a:ext cx="4581605" cy="1477278"/>
              </a:xfrm>
              <a:blipFill>
                <a:blip r:embed="rId3"/>
                <a:stretch>
                  <a:fillRect l="-1864" t="-3306" b="-10744"/>
                </a:stretch>
              </a:blipFill>
            </p:spPr>
            <p:txBody>
              <a:bodyPr/>
              <a:lstStyle/>
              <a:p>
                <a:r>
                  <a:rPr lang="en-US">
                    <a:noFill/>
                  </a:rPr>
                  <a:t> </a:t>
                </a:r>
              </a:p>
            </p:txBody>
          </p:sp>
        </mc:Fallback>
      </mc:AlternateContent>
      <p:sp>
        <p:nvSpPr>
          <p:cNvPr id="10" name="文本框 23">
            <a:extLst>
              <a:ext uri="{FF2B5EF4-FFF2-40B4-BE49-F238E27FC236}">
                <a16:creationId xmlns:a16="http://schemas.microsoft.com/office/drawing/2014/main" id="{2CA1E02F-BCBA-4962-BC41-5837FDFBCD38}"/>
              </a:ext>
            </a:extLst>
          </p:cNvPr>
          <p:cNvSpPr txBox="1"/>
          <p:nvPr/>
        </p:nvSpPr>
        <p:spPr>
          <a:xfrm>
            <a:off x="914059" y="5199375"/>
            <a:ext cx="5483944" cy="707886"/>
          </a:xfrm>
          <a:prstGeom prst="rect">
            <a:avLst/>
          </a:prstGeom>
          <a:noFill/>
          <a:ln w="19050">
            <a:solidFill>
              <a:schemeClr val="accent2"/>
            </a:solidFill>
            <a:prstDash val="dash"/>
          </a:ln>
        </p:spPr>
        <p:txBody>
          <a:bodyPr wrap="square" rtlCol="0">
            <a:spAutoFit/>
          </a:bodyPr>
          <a:lstStyle/>
          <a:p>
            <a:pPr algn="ctr"/>
            <a:r>
              <a:rPr lang="zh-CN" altLang="en-US" dirty="0"/>
              <a:t>多条边</a:t>
            </a:r>
            <a:r>
              <a:rPr lang="zh-CN" altLang="en-US" dirty="0">
                <a:solidFill>
                  <a:srgbClr val="C00000"/>
                </a:solidFill>
              </a:rPr>
              <a:t>同时</a:t>
            </a:r>
            <a:r>
              <a:rPr lang="zh-CN" altLang="en-US" dirty="0"/>
              <a:t>满足容量约束才定义为联通，然后进行机器可用容量和任务部署状态的更新</a:t>
            </a:r>
          </a:p>
        </p:txBody>
      </p:sp>
      <p:sp>
        <p:nvSpPr>
          <p:cNvPr id="11" name="矩形 10"/>
          <p:cNvSpPr/>
          <p:nvPr/>
        </p:nvSpPr>
        <p:spPr>
          <a:xfrm>
            <a:off x="484000" y="6529082"/>
            <a:ext cx="10690362" cy="246221"/>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SOCC</a:t>
            </a:r>
            <a:r>
              <a:rPr lang="zh-CN" altLang="en-US" sz="1000" b="0" dirty="0">
                <a:latin typeface="Times New Roman" panose="02020603050405020304" pitchFamily="18" charset="0"/>
                <a:cs typeface="Times New Roman" panose="02020603050405020304" pitchFamily="18" charset="0"/>
              </a:rPr>
              <a:t>投稿中：</a:t>
            </a:r>
            <a:r>
              <a:rPr lang="en-US" altLang="zh-CN" sz="1000" b="0" dirty="0" err="1">
                <a:latin typeface="Times New Roman" panose="02020603050405020304" pitchFamily="18" charset="0"/>
                <a:cs typeface="Times New Roman" panose="02020603050405020304" pitchFamily="18" charset="0"/>
              </a:rPr>
              <a:t>Aladdin+H</a:t>
            </a:r>
            <a:r>
              <a:rPr lang="en-US" altLang="zh-CN" sz="1000" b="0" dirty="0">
                <a:latin typeface="Times New Roman" panose="02020603050405020304" pitchFamily="18" charset="0"/>
                <a:cs typeface="Times New Roman" panose="02020603050405020304" pitchFamily="18" charset="0"/>
              </a:rPr>
              <a:t>: Efficient Flow-based Scheduling of Long Running Tasks in Heterogeneous Production Clusters</a:t>
            </a:r>
          </a:p>
        </p:txBody>
      </p:sp>
      <p:sp>
        <p:nvSpPr>
          <p:cNvPr id="12" name="椭圆 11"/>
          <p:cNvSpPr/>
          <p:nvPr/>
        </p:nvSpPr>
        <p:spPr>
          <a:xfrm>
            <a:off x="1536122" y="3327125"/>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3" name="椭圆 12"/>
          <p:cNvSpPr/>
          <p:nvPr/>
        </p:nvSpPr>
        <p:spPr>
          <a:xfrm>
            <a:off x="4095649" y="4073609"/>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cxnSp>
        <p:nvCxnSpPr>
          <p:cNvPr id="14" name="直接箭头连接符 13"/>
          <p:cNvCxnSpPr>
            <a:endCxn id="13" idx="2"/>
          </p:cNvCxnSpPr>
          <p:nvPr/>
        </p:nvCxnSpPr>
        <p:spPr>
          <a:xfrm>
            <a:off x="2374724" y="3657979"/>
            <a:ext cx="1720925" cy="6765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内容占位符 1">
            <a:extLst>
              <a:ext uri="{FF2B5EF4-FFF2-40B4-BE49-F238E27FC236}">
                <a16:creationId xmlns:a16="http://schemas.microsoft.com/office/drawing/2014/main" id="{963EC0C0-3522-479C-8F62-4953FE699730}"/>
              </a:ext>
            </a:extLst>
          </p:cNvPr>
          <p:cNvSpPr txBox="1">
            <a:spLocks/>
          </p:cNvSpPr>
          <p:nvPr/>
        </p:nvSpPr>
        <p:spPr bwMode="auto">
          <a:xfrm>
            <a:off x="714956" y="1250204"/>
            <a:ext cx="6516329" cy="12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扩展图结构表达异构资源</a:t>
            </a:r>
            <a:r>
              <a:rPr lang="en-US" altLang="zh-CN" b="0" kern="0" dirty="0"/>
              <a:t>[1]</a:t>
            </a:r>
            <a:r>
              <a:rPr lang="zh-CN" altLang="en-US" b="0" kern="0" dirty="0"/>
              <a:t>：</a:t>
            </a:r>
          </a:p>
          <a:p>
            <a:pPr lvl="1"/>
            <a:r>
              <a:rPr lang="zh-CN" altLang="en-US" b="0" kern="0" dirty="0">
                <a:latin typeface="Times New Roman" panose="02020603050405020304" pitchFamily="18" charset="0"/>
                <a:cs typeface="Times New Roman" panose="02020603050405020304" pitchFamily="18" charset="0"/>
              </a:rPr>
              <a:t>用多条边连接任务和机器</a:t>
            </a:r>
          </a:p>
          <a:p>
            <a:pPr lvl="1"/>
            <a:r>
              <a:rPr lang="zh-CN" altLang="en-US" b="0" kern="0" dirty="0">
                <a:latin typeface="Times New Roman" panose="02020603050405020304" pitchFamily="18" charset="0"/>
                <a:cs typeface="Times New Roman" panose="02020603050405020304" pitchFamily="18" charset="0"/>
              </a:rPr>
              <a:t>重新定义多条边情况下的连通性</a:t>
            </a:r>
          </a:p>
        </p:txBody>
      </p:sp>
      <p:cxnSp>
        <p:nvCxnSpPr>
          <p:cNvPr id="22" name="曲线连接符 21"/>
          <p:cNvCxnSpPr/>
          <p:nvPr/>
        </p:nvCxnSpPr>
        <p:spPr bwMode="auto">
          <a:xfrm rot="16200000" flipH="1">
            <a:off x="2928052" y="2829375"/>
            <a:ext cx="746484" cy="1954582"/>
          </a:xfrm>
          <a:prstGeom prst="curvedConnector3">
            <a:avLst>
              <a:gd name="adj1" fmla="val 9518"/>
            </a:avLst>
          </a:prstGeom>
          <a:ln w="254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5" name="曲线连接符 24"/>
          <p:cNvCxnSpPr>
            <a:stCxn id="12" idx="5"/>
            <a:endCxn id="13" idx="3"/>
          </p:cNvCxnSpPr>
          <p:nvPr/>
        </p:nvCxnSpPr>
        <p:spPr bwMode="auto">
          <a:xfrm rot="16200000" flipH="1">
            <a:off x="2855963" y="3168570"/>
            <a:ext cx="746484" cy="1954582"/>
          </a:xfrm>
          <a:prstGeom prst="curvedConnector3">
            <a:avLst>
              <a:gd name="adj1" fmla="val 87519"/>
            </a:avLst>
          </a:prstGeom>
          <a:ln w="254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8" name="曲线连接符 27"/>
          <p:cNvCxnSpPr>
            <a:stCxn id="12" idx="0"/>
            <a:endCxn id="13" idx="0"/>
          </p:cNvCxnSpPr>
          <p:nvPr/>
        </p:nvCxnSpPr>
        <p:spPr bwMode="auto">
          <a:xfrm rot="16200000" flipH="1">
            <a:off x="2841522" y="2441026"/>
            <a:ext cx="746484" cy="2518683"/>
          </a:xfrm>
          <a:prstGeom prst="curvedConnector3">
            <a:avLst>
              <a:gd name="adj1" fmla="val -30624"/>
            </a:avLst>
          </a:prstGeom>
          <a:ln w="254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线连接符 29"/>
          <p:cNvCxnSpPr>
            <a:stCxn id="12" idx="4"/>
            <a:endCxn id="13" idx="4"/>
          </p:cNvCxnSpPr>
          <p:nvPr/>
        </p:nvCxnSpPr>
        <p:spPr bwMode="auto">
          <a:xfrm rot="16200000" flipH="1">
            <a:off x="2841522" y="2962954"/>
            <a:ext cx="746484" cy="2518683"/>
          </a:xfrm>
          <a:prstGeom prst="curvedConnector3">
            <a:avLst>
              <a:gd name="adj1" fmla="val 107903"/>
            </a:avLst>
          </a:prstGeom>
          <a:ln w="25400">
            <a:headEnd type="none" w="med" len="med"/>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35" name="内容占位符 1">
                <a:extLst>
                  <a:ext uri="{FF2B5EF4-FFF2-40B4-BE49-F238E27FC236}">
                    <a16:creationId xmlns:a16="http://schemas.microsoft.com/office/drawing/2014/main" id="{963EC0C0-3522-479C-8F62-4953FE699730}"/>
                  </a:ext>
                </a:extLst>
              </p:cNvPr>
              <p:cNvSpPr txBox="1">
                <a:spLocks/>
              </p:cNvSpPr>
              <p:nvPr/>
            </p:nvSpPr>
            <p:spPr bwMode="auto">
              <a:xfrm>
                <a:off x="7231285" y="2981358"/>
                <a:ext cx="4581605" cy="31944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多条边代表异构资源：</a:t>
                </a:r>
              </a:p>
              <a:p>
                <a:pPr lvl="1"/>
                <a14:m>
                  <m:oMath xmlns:m="http://schemas.openxmlformats.org/officeDocument/2006/math">
                    <m:sSubSup>
                      <m:sSubSupPr>
                        <m:ctrlPr>
                          <a:rPr lang="ar-AE" altLang="zh-CN" b="0" i="1" kern="0">
                            <a:latin typeface="Cambria Math" panose="02040503050406030204" pitchFamily="18" charset="0"/>
                            <a:cs typeface="Times New Roman" panose="02020603050405020304" pitchFamily="18" charset="0"/>
                          </a:rPr>
                        </m:ctrlPr>
                      </m:sSubSupPr>
                      <m:e>
                        <m:r>
                          <a:rPr lang="zh-CN" altLang="ar-AE" b="0" i="1" kern="0">
                            <a:latin typeface="Cambria Math" panose="02040503050406030204" pitchFamily="18" charset="0"/>
                            <a:cs typeface="Times New Roman" panose="02020603050405020304" pitchFamily="18" charset="0"/>
                          </a:rPr>
                          <m:t>𝑡𝑎𝑠𝑘</m:t>
                        </m:r>
                      </m:e>
                      <m:sub>
                        <m:r>
                          <m:rPr>
                            <m:sty m:val="p"/>
                          </m:rPr>
                          <a:rPr lang="en-US" altLang="zh-CN" b="0" i="1" kern="0">
                            <a:latin typeface="Cambria Math" panose="02040503050406030204" pitchFamily="18" charset="0"/>
                            <a:cs typeface="Times New Roman" panose="02020603050405020304" pitchFamily="18" charset="0"/>
                          </a:rPr>
                          <m:t>i</m:t>
                        </m:r>
                        <m:r>
                          <a:rPr lang="ar-AE" altLang="zh-CN" b="0" i="1" ker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𝑗</m:t>
                        </m:r>
                      </m:sub>
                      <m:sup>
                        <m:r>
                          <a:rPr lang="zh-CN" altLang="ar-AE" b="0" i="1" kern="0">
                            <a:latin typeface="Cambria Math" panose="02040503050406030204" pitchFamily="18" charset="0"/>
                            <a:cs typeface="Times New Roman" panose="02020603050405020304" pitchFamily="18" charset="0"/>
                          </a:rPr>
                          <m:t>𝑟𝑒𝑠𝑜𝑢𝑟𝑐𝑒</m:t>
                        </m:r>
                      </m:sup>
                    </m:sSubSup>
                    <m:r>
                      <a:rPr lang="en-US" altLang="zh-CN" b="0" i="1" kern="0">
                        <a:latin typeface="Cambria Math" panose="02040503050406030204" pitchFamily="18" charset="0"/>
                        <a:cs typeface="Times New Roman" panose="02020603050405020304" pitchFamily="18" charset="0"/>
                      </a:rPr>
                      <m:t>=</m:t>
                    </m:r>
                    <m:d>
                      <m:dPr>
                        <m:begChr m:val="["/>
                        <m:endChr m:val="]"/>
                        <m:ctrlPr>
                          <a:rPr lang="ar-AE" altLang="zh-CN" b="0" i="1" kern="0" smtClean="0">
                            <a:latin typeface="Cambria Math" panose="02040503050406030204" pitchFamily="18" charset="0"/>
                            <a:cs typeface="Times New Roman" panose="02020603050405020304" pitchFamily="18" charset="0"/>
                          </a:rPr>
                        </m:ctrlPr>
                      </m:dPr>
                      <m:e>
                        <m:eqArr>
                          <m:eqArrPr>
                            <m:ctrlPr>
                              <a:rPr lang="ar-AE" altLang="zh-CN" b="0" i="1" kern="0" smtClean="0">
                                <a:latin typeface="Cambria Math" panose="02040503050406030204" pitchFamily="18" charset="0"/>
                                <a:cs typeface="Times New Roman" panose="02020603050405020304" pitchFamily="18" charset="0"/>
                              </a:rPr>
                            </m:ctrlPr>
                          </m:eqArrPr>
                          <m:e>
                            <m:sSubSup>
                              <m:sSubSupPr>
                                <m:ctrlPr>
                                  <a:rPr lang="ar-AE" altLang="zh-CN" b="0" i="1" kern="0" smtClean="0">
                                    <a:latin typeface="Cambria Math" panose="02040503050406030204" pitchFamily="18" charset="0"/>
                                    <a:cs typeface="Times New Roman" panose="02020603050405020304" pitchFamily="18" charset="0"/>
                                  </a:rPr>
                                </m:ctrlPr>
                              </m:sSubSupPr>
                              <m:e>
                                <m:r>
                                  <a:rPr lang="en-US" altLang="zh-CN" b="0" i="1" kern="0" smtClean="0">
                                    <a:latin typeface="Cambria Math" panose="02040503050406030204" pitchFamily="18" charset="0"/>
                                    <a:cs typeface="Times New Roman" panose="02020603050405020304" pitchFamily="18" charset="0"/>
                                  </a:rPr>
                                  <m:t>𝑟</m:t>
                                </m:r>
                              </m:e>
                              <m:sub>
                                <m:r>
                                  <a:rPr lang="en-US" altLang="zh-CN" b="0" i="1" kern="0" smtClea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1</m:t>
                                </m:r>
                              </m:sup>
                            </m:sSubSup>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2</m:t>
                                </m:r>
                              </m:sup>
                            </m:sSubSup>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eqArr>
                                  <m:eqArrPr>
                                    <m:ctrlPr>
                                      <a:rPr lang="en-US" altLang="zh-CN" b="0" i="1" kern="0">
                                        <a:latin typeface="Cambria Math" panose="02040503050406030204" pitchFamily="18" charset="0"/>
                                        <a:cs typeface="Times New Roman" panose="02020603050405020304" pitchFamily="18" charset="0"/>
                                      </a:rPr>
                                    </m:ctrlPr>
                                  </m:eqArrPr>
                                  <m:e>
                                    <m:r>
                                      <a:rPr lang="en-US" altLang="zh-CN" b="0" i="1" kern="0">
                                        <a:latin typeface="Cambria Math" panose="02040503050406030204" pitchFamily="18" charset="0"/>
                                        <a:cs typeface="Times New Roman" panose="02020603050405020304" pitchFamily="18" charset="0"/>
                                      </a:rPr>
                                      <m:t>𝑖𝑗</m:t>
                                    </m:r>
                                  </m:e>
                                  <m:e>
                                    <m:r>
                                      <a:rPr lang="en-US" altLang="zh-CN" b="0" i="1" kern="0" smtClean="0">
                                        <a:latin typeface="Cambria Math" panose="02040503050406030204" pitchFamily="18" charset="0"/>
                                        <a:cs typeface="Times New Roman" panose="02020603050405020304" pitchFamily="18" charset="0"/>
                                      </a:rPr>
                                      <m:t>∗</m:t>
                                    </m:r>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𝑛</m:t>
                                        </m:r>
                                      </m:sup>
                                    </m:sSubSup>
                                  </m:e>
                                </m:eqArr>
                              </m:sub>
                              <m:sup>
                                <m:r>
                                  <a:rPr lang="en-US" altLang="zh-CN" b="0" i="1" kern="0" smtClean="0">
                                    <a:latin typeface="Cambria Math" panose="02040503050406030204" pitchFamily="18" charset="0"/>
                                    <a:cs typeface="Times New Roman" panose="02020603050405020304" pitchFamily="18" charset="0"/>
                                  </a:rPr>
                                  <m:t>3</m:t>
                                </m:r>
                              </m:sup>
                            </m:sSubSup>
                          </m:e>
                        </m:eqArr>
                      </m:e>
                    </m:d>
                    <m:r>
                      <a:rPr lang="en-US" altLang="zh-CN" b="0" i="1" kern="0" smtClean="0">
                        <a:latin typeface="Cambria Math" panose="02040503050406030204" pitchFamily="18" charset="0"/>
                        <a:cs typeface="Times New Roman" panose="02020603050405020304" pitchFamily="18" charset="0"/>
                      </a:rPr>
                      <m:t>,</m:t>
                    </m:r>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𝑘</m:t>
                        </m:r>
                      </m:sup>
                    </m:sSubSup>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𝑅</m:t>
                    </m:r>
                  </m:oMath>
                </a14:m>
                <a:endParaRPr lang="ar-AE"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sSubSup>
                      <m:sSubSupPr>
                        <m:ctrlPr>
                          <a:rPr lang="en-US" altLang="zh-CN" b="0" i="1">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𝑐𝑎𝑝𝑎𝑐𝑖𝑡𝑦</m:t>
                        </m:r>
                      </m:e>
                      <m:sub>
                        <m:r>
                          <a:rPr lang="en-US" altLang="zh-CN" b="0" i="1" smtClean="0">
                            <a:latin typeface="Cambria Math" panose="02040503050406030204" pitchFamily="18" charset="0"/>
                            <a:cs typeface="Times New Roman" panose="02020603050405020304" pitchFamily="18" charset="0"/>
                          </a:rPr>
                          <m:t>𝑡𝑛</m:t>
                        </m:r>
                      </m:sub>
                      <m:sup>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𝑘</m:t>
                            </m:r>
                          </m:e>
                          <m:sup>
                            <m:r>
                              <a:rPr lang="en-US" altLang="zh-CN" b="0" i="1" smtClean="0">
                                <a:latin typeface="Cambria Math" panose="02040503050406030204" pitchFamily="18" charset="0"/>
                                <a:cs typeface="Times New Roman" panose="02020603050405020304" pitchFamily="18" charset="0"/>
                              </a:rPr>
                              <m:t>′</m:t>
                            </m:r>
                          </m:sup>
                        </m:sSup>
                      </m:sup>
                    </m:sSubSup>
                    <m:r>
                      <a:rPr lang="en-US" altLang="zh-CN" b="0" i="1" smtClean="0">
                        <a:latin typeface="Cambria Math" panose="02040503050406030204" pitchFamily="18" charset="0"/>
                        <a:cs typeface="Times New Roman" panose="02020603050405020304" pitchFamily="18" charset="0"/>
                      </a:rPr>
                      <m:t>=</m:t>
                    </m:r>
                    <m:sSubSup>
                      <m:sSubSupPr>
                        <m:ctrlPr>
                          <a:rPr lang="en-US" altLang="zh-CN" b="0" i="1">
                            <a:latin typeface="Cambria Math" panose="02040503050406030204" pitchFamily="18" charset="0"/>
                            <a:cs typeface="Times New Roman" panose="02020603050405020304" pitchFamily="18" charset="0"/>
                          </a:rPr>
                        </m:ctrlPr>
                      </m:sSubSupPr>
                      <m:e>
                        <m:r>
                          <a:rPr lang="en-US" altLang="zh-CN" b="0" i="1">
                            <a:latin typeface="Cambria Math" panose="02040503050406030204" pitchFamily="18" charset="0"/>
                            <a:cs typeface="Times New Roman" panose="02020603050405020304" pitchFamily="18" charset="0"/>
                          </a:rPr>
                          <m:t>𝑐𝑎𝑝𝑎𝑐𝑖𝑡𝑦</m:t>
                        </m:r>
                      </m:e>
                      <m:sub>
                        <m:r>
                          <a:rPr lang="en-US" altLang="zh-CN" b="0" i="1">
                            <a:latin typeface="Cambria Math" panose="02040503050406030204" pitchFamily="18" charset="0"/>
                            <a:cs typeface="Times New Roman" panose="02020603050405020304" pitchFamily="18" charset="0"/>
                          </a:rPr>
                          <m:t>𝑡𝑛</m:t>
                        </m:r>
                      </m:sub>
                      <m:sup>
                        <m:r>
                          <a:rPr lang="en-US" altLang="zh-CN" b="0" i="1" smtClean="0">
                            <a:latin typeface="Cambria Math" panose="02040503050406030204" pitchFamily="18" charset="0"/>
                            <a:cs typeface="Times New Roman" panose="02020603050405020304" pitchFamily="18" charset="0"/>
                          </a:rPr>
                          <m:t>𝑘</m:t>
                        </m:r>
                      </m:sup>
                    </m:sSubSup>
                    <m:r>
                      <a:rPr lang="en-US" altLang="zh-CN" b="0" i="1" smtClean="0">
                        <a:latin typeface="Cambria Math" panose="02040503050406030204" pitchFamily="18" charset="0"/>
                        <a:cs typeface="Times New Roman" panose="02020603050405020304" pitchFamily="18" charset="0"/>
                      </a:rPr>
                      <m:t>−</m:t>
                    </m:r>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a:latin typeface="Cambria Math" panose="02040503050406030204" pitchFamily="18" charset="0"/>
                            <a:cs typeface="Times New Roman" panose="02020603050405020304" pitchFamily="18" charset="0"/>
                          </a:rPr>
                          <m:t>𝑘</m:t>
                        </m:r>
                      </m:sup>
                    </m:sSubSup>
                  </m:oMath>
                </a14:m>
                <a:endParaRPr lang="en-US"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r>
                      <a:rPr lang="zh-CN" altLang="en-US"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𝑘</m:t>
                    </m:r>
                    <m:r>
                      <a:rPr lang="en-US" altLang="zh-CN" b="0" i="1" kern="0" smtClean="0">
                        <a:latin typeface="Cambria Math" panose="02040503050406030204" pitchFamily="18" charset="0"/>
                        <a:cs typeface="Times New Roman" panose="02020603050405020304" pitchFamily="18" charset="0"/>
                      </a:rPr>
                      <m:t>,</m:t>
                    </m:r>
                  </m:oMath>
                </a14:m>
                <a:r>
                  <a:rPr lang="en-US" altLang="zh-CN" b="0" dirty="0">
                    <a:cs typeface="Times New Roman" panose="02020603050405020304" pitchFamily="18" charset="0"/>
                  </a:rPr>
                  <a:t> </a:t>
                </a:r>
                <a14:m>
                  <m:oMath xmlns:m="http://schemas.openxmlformats.org/officeDocument/2006/math">
                    <m:sSubSup>
                      <m:sSubSupPr>
                        <m:ctrlPr>
                          <a:rPr lang="en-US" altLang="zh-CN" b="0" i="1">
                            <a:latin typeface="Cambria Math" panose="02040503050406030204" pitchFamily="18" charset="0"/>
                            <a:cs typeface="Times New Roman" panose="02020603050405020304" pitchFamily="18" charset="0"/>
                          </a:rPr>
                        </m:ctrlPr>
                      </m:sSubSupPr>
                      <m:e>
                        <m:r>
                          <a:rPr lang="en-US" altLang="zh-CN" b="0" i="1">
                            <a:latin typeface="Cambria Math" panose="02040503050406030204" pitchFamily="18" charset="0"/>
                            <a:cs typeface="Times New Roman" panose="02020603050405020304" pitchFamily="18" charset="0"/>
                          </a:rPr>
                          <m:t>𝑐𝑎𝑝𝑎𝑐𝑖𝑡𝑦</m:t>
                        </m:r>
                      </m:e>
                      <m:sub>
                        <m:r>
                          <a:rPr lang="en-US" altLang="zh-CN" b="0" i="1">
                            <a:latin typeface="Cambria Math" panose="02040503050406030204" pitchFamily="18" charset="0"/>
                            <a:cs typeface="Times New Roman" panose="02020603050405020304" pitchFamily="18" charset="0"/>
                          </a:rPr>
                          <m:t>𝑡𝑛</m:t>
                        </m:r>
                      </m:sub>
                      <m:sup>
                        <m:r>
                          <a:rPr lang="en-US" altLang="zh-CN" b="0" i="1">
                            <a:latin typeface="Cambria Math" panose="02040503050406030204" pitchFamily="18" charset="0"/>
                            <a:cs typeface="Times New Roman" panose="02020603050405020304" pitchFamily="18" charset="0"/>
                          </a:rPr>
                          <m:t>𝑘</m:t>
                        </m:r>
                      </m:sup>
                    </m:sSubSup>
                    <m:r>
                      <a:rPr lang="en-US" altLang="zh-CN" b="0" i="1" smtClean="0">
                        <a:latin typeface="Cambria Math" panose="02040503050406030204" pitchFamily="18" charset="0"/>
                        <a:cs typeface="Times New Roman" panose="02020603050405020304" pitchFamily="18" charset="0"/>
                      </a:rPr>
                      <m:t>&gt;</m:t>
                    </m:r>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a:latin typeface="Cambria Math" panose="02040503050406030204" pitchFamily="18" charset="0"/>
                            <a:cs typeface="Times New Roman" panose="02020603050405020304" pitchFamily="18" charset="0"/>
                          </a:rPr>
                          <m:t>𝑘</m:t>
                        </m:r>
                      </m:sup>
                    </m:sSubSup>
                  </m:oMath>
                </a14:m>
                <a:endParaRPr lang="zh-CN" altLang="en-US" b="0" kern="0" dirty="0">
                  <a:latin typeface="Times New Roman" panose="02020603050405020304" pitchFamily="18" charset="0"/>
                  <a:cs typeface="Times New Roman" panose="02020603050405020304" pitchFamily="18" charset="0"/>
                </a:endParaRPr>
              </a:p>
            </p:txBody>
          </p:sp>
        </mc:Choice>
        <mc:Fallback xmlns="">
          <p:sp>
            <p:nvSpPr>
              <p:cNvPr id="35" name="内容占位符 1">
                <a:extLst>
                  <a:ext uri="{FF2B5EF4-FFF2-40B4-BE49-F238E27FC236}">
                    <a16:creationId xmlns:a16="http://schemas.microsoft.com/office/drawing/2014/main" id="{963EC0C0-3522-479C-8F62-4953FE699730}"/>
                  </a:ext>
                </a:extLst>
              </p:cNvPr>
              <p:cNvSpPr txBox="1">
                <a:spLocks noRot="1" noChangeAspect="1" noMove="1" noResize="1" noEditPoints="1" noAdjustHandles="1" noChangeArrowheads="1" noChangeShapeType="1" noTextEdit="1"/>
              </p:cNvSpPr>
              <p:nvPr/>
            </p:nvSpPr>
            <p:spPr bwMode="auto">
              <a:xfrm>
                <a:off x="7231285" y="2981358"/>
                <a:ext cx="4581605" cy="3194468"/>
              </a:xfrm>
              <a:prstGeom prst="rect">
                <a:avLst/>
              </a:prstGeom>
              <a:blipFill>
                <a:blip r:embed="rId4"/>
                <a:stretch>
                  <a:fillRect l="-1729" t="-1527" b="-49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74919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23</a:t>
            </a:fld>
            <a:endParaRPr lang="en-US" altLang="zh-CN" dirty="0"/>
          </a:p>
        </p:txBody>
      </p:sp>
      <p:sp>
        <p:nvSpPr>
          <p:cNvPr id="11" name="矩形 10"/>
          <p:cNvSpPr/>
          <p:nvPr/>
        </p:nvSpPr>
        <p:spPr>
          <a:xfrm>
            <a:off x="484000" y="6364809"/>
            <a:ext cx="10690362"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SOCC</a:t>
            </a:r>
            <a:r>
              <a:rPr lang="zh-CN" altLang="en-US" sz="1000" b="0" dirty="0">
                <a:latin typeface="Times New Roman" panose="02020603050405020304" pitchFamily="18" charset="0"/>
                <a:cs typeface="Times New Roman" panose="02020603050405020304" pitchFamily="18" charset="0"/>
              </a:rPr>
              <a:t>投稿中：</a:t>
            </a:r>
            <a:r>
              <a:rPr lang="en-US" altLang="zh-CN" sz="1000" b="0" dirty="0" err="1">
                <a:latin typeface="Times New Roman" panose="02020603050405020304" pitchFamily="18" charset="0"/>
                <a:cs typeface="Times New Roman" panose="02020603050405020304" pitchFamily="18" charset="0"/>
              </a:rPr>
              <a:t>Aladdin+H</a:t>
            </a:r>
            <a:r>
              <a:rPr lang="en-US" altLang="zh-CN" sz="1000" b="0" dirty="0">
                <a:latin typeface="Times New Roman" panose="02020603050405020304" pitchFamily="18" charset="0"/>
                <a:cs typeface="Times New Roman" panose="02020603050405020304" pitchFamily="18" charset="0"/>
              </a:rPr>
              <a:t>: Efficient Flow-based Scheduling of Long Running Tasks in Heterogeneous Production Clusters</a:t>
            </a:r>
          </a:p>
          <a:p>
            <a:r>
              <a:rPr lang="en-US" altLang="zh-CN" sz="1000" b="0" dirty="0">
                <a:latin typeface="Times New Roman" panose="02020603050405020304" pitchFamily="18" charset="0"/>
                <a:cs typeface="Times New Roman" panose="02020603050405020304" pitchFamily="18" charset="0"/>
              </a:rPr>
              <a:t>[2] </a:t>
            </a:r>
            <a:r>
              <a:rPr lang="en-US" altLang="zh-CN" sz="1000" b="0" dirty="0" err="1">
                <a:latin typeface="Times New Roman" panose="02020603050405020304" pitchFamily="18" charset="0"/>
                <a:cs typeface="Times New Roman" panose="02020603050405020304" pitchFamily="18" charset="0"/>
              </a:rPr>
              <a:t>Grandl</a:t>
            </a:r>
            <a:r>
              <a:rPr lang="en-US" altLang="zh-CN" sz="1000" b="0" dirty="0">
                <a:latin typeface="Times New Roman" panose="02020603050405020304" pitchFamily="18" charset="0"/>
                <a:cs typeface="Times New Roman" panose="02020603050405020304" pitchFamily="18" charset="0"/>
              </a:rPr>
              <a:t> R, </a:t>
            </a:r>
            <a:r>
              <a:rPr lang="en-US" altLang="zh-CN" sz="1000" b="0" dirty="0" err="1">
                <a:latin typeface="Times New Roman" panose="02020603050405020304" pitchFamily="18" charset="0"/>
                <a:cs typeface="Times New Roman" panose="02020603050405020304" pitchFamily="18" charset="0"/>
              </a:rPr>
              <a:t>Ananthanarayanan</a:t>
            </a:r>
            <a:r>
              <a:rPr lang="en-US" altLang="zh-CN" sz="1000" b="0" dirty="0">
                <a:latin typeface="Times New Roman" panose="02020603050405020304" pitchFamily="18" charset="0"/>
                <a:cs typeface="Times New Roman" panose="02020603050405020304" pitchFamily="18" charset="0"/>
              </a:rPr>
              <a:t> G, </a:t>
            </a:r>
            <a:r>
              <a:rPr lang="en-US" altLang="zh-CN" sz="1000" b="0" dirty="0" err="1">
                <a:latin typeface="Times New Roman" panose="02020603050405020304" pitchFamily="18" charset="0"/>
                <a:cs typeface="Times New Roman" panose="02020603050405020304" pitchFamily="18" charset="0"/>
              </a:rPr>
              <a:t>Kandula</a:t>
            </a:r>
            <a:r>
              <a:rPr lang="en-US" altLang="zh-CN" sz="1000" b="0" dirty="0">
                <a:latin typeface="Times New Roman" panose="02020603050405020304" pitchFamily="18" charset="0"/>
                <a:cs typeface="Times New Roman" panose="02020603050405020304" pitchFamily="18" charset="0"/>
              </a:rPr>
              <a:t> S, et al. Multi-resource packing for cluster schedulers[J]. ACM SIGCOMM Computer Communication Review, 2015, 44(4): 455-466.</a:t>
            </a:r>
          </a:p>
        </p:txBody>
      </p:sp>
      <p:sp>
        <p:nvSpPr>
          <p:cNvPr id="16" name="内容占位符 1">
            <a:extLst>
              <a:ext uri="{FF2B5EF4-FFF2-40B4-BE49-F238E27FC236}">
                <a16:creationId xmlns:a16="http://schemas.microsoft.com/office/drawing/2014/main" id="{963EC0C0-3522-479C-8F62-4953FE699730}"/>
              </a:ext>
            </a:extLst>
          </p:cNvPr>
          <p:cNvSpPr txBox="1">
            <a:spLocks/>
          </p:cNvSpPr>
          <p:nvPr/>
        </p:nvSpPr>
        <p:spPr bwMode="auto">
          <a:xfrm>
            <a:off x="714956" y="1249062"/>
            <a:ext cx="10459406" cy="1302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通过</a:t>
            </a:r>
            <a:r>
              <a:rPr lang="en-US" altLang="zh-CN" b="0" kern="0" dirty="0"/>
              <a:t>k-means</a:t>
            </a:r>
            <a:r>
              <a:rPr lang="zh-CN" altLang="en-US" b="0" kern="0" dirty="0"/>
              <a:t>聚类算法应对资源规格异构，在图上表达</a:t>
            </a:r>
            <a:r>
              <a:rPr lang="en-US" altLang="zh-CN" b="0" kern="0" dirty="0"/>
              <a:t>[1]</a:t>
            </a:r>
            <a:r>
              <a:rPr lang="zh-CN" altLang="en-US" b="0" kern="0" dirty="0"/>
              <a:t>：</a:t>
            </a:r>
          </a:p>
          <a:p>
            <a:pPr lvl="1"/>
            <a:r>
              <a:rPr lang="zh-CN" altLang="en-US" b="0" kern="0" dirty="0">
                <a:latin typeface="Times New Roman" panose="02020603050405020304" pitchFamily="18" charset="0"/>
                <a:cs typeface="Times New Roman" panose="02020603050405020304" pitchFamily="18" charset="0"/>
              </a:rPr>
              <a:t>设置机器</a:t>
            </a:r>
            <a:r>
              <a:rPr lang="en-US" altLang="zh-CN" b="0" kern="0" dirty="0" err="1">
                <a:latin typeface="Times New Roman" panose="02020603050405020304" pitchFamily="18" charset="0"/>
                <a:cs typeface="Times New Roman" panose="02020603050405020304" pitchFamily="18" charset="0"/>
              </a:rPr>
              <a:t>cpu</a:t>
            </a:r>
            <a:r>
              <a:rPr lang="en-US" altLang="zh-CN" b="0" kern="0" dirty="0">
                <a:latin typeface="Times New Roman" panose="02020603050405020304" pitchFamily="18" charset="0"/>
                <a:cs typeface="Times New Roman" panose="02020603050405020304" pitchFamily="18" charset="0"/>
              </a:rPr>
              <a:t>-ram</a:t>
            </a:r>
            <a:r>
              <a:rPr lang="zh-CN" altLang="en-US" b="0" kern="0" dirty="0">
                <a:latin typeface="Times New Roman" panose="02020603050405020304" pitchFamily="18" charset="0"/>
                <a:cs typeface="Times New Roman" panose="02020603050405020304" pitchFamily="18" charset="0"/>
              </a:rPr>
              <a:t>比值的分类数量，构造虚拟节点</a:t>
            </a:r>
            <a:endParaRPr lang="en-US"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根据任务</a:t>
            </a:r>
            <a:r>
              <a:rPr lang="en-US" altLang="zh-CN" b="0" kern="0" dirty="0" err="1">
                <a:latin typeface="Times New Roman" panose="02020603050405020304" pitchFamily="18" charset="0"/>
                <a:cs typeface="Times New Roman" panose="02020603050405020304" pitchFamily="18" charset="0"/>
              </a:rPr>
              <a:t>cpu</a:t>
            </a:r>
            <a:r>
              <a:rPr lang="en-US" altLang="zh-CN" b="0" kern="0" dirty="0">
                <a:latin typeface="Times New Roman" panose="02020603050405020304" pitchFamily="18" charset="0"/>
                <a:cs typeface="Times New Roman" panose="02020603050405020304" pitchFamily="18" charset="0"/>
              </a:rPr>
              <a:t>-ram</a:t>
            </a:r>
            <a:r>
              <a:rPr lang="zh-CN" altLang="en-US" b="0" kern="0" dirty="0">
                <a:latin typeface="Times New Roman" panose="02020603050405020304" pitchFamily="18" charset="0"/>
                <a:cs typeface="Times New Roman" panose="02020603050405020304" pitchFamily="18" charset="0"/>
              </a:rPr>
              <a:t>比值放置到尽量相近的机器上，同时更新机器剩余资源的比值</a:t>
            </a:r>
          </a:p>
        </p:txBody>
      </p:sp>
      <p:grpSp>
        <p:nvGrpSpPr>
          <p:cNvPr id="17" name="组合 16"/>
          <p:cNvGrpSpPr/>
          <p:nvPr/>
        </p:nvGrpSpPr>
        <p:grpSpPr>
          <a:xfrm>
            <a:off x="986611" y="2775030"/>
            <a:ext cx="6252062" cy="2795831"/>
            <a:chOff x="1403867" y="1234440"/>
            <a:chExt cx="8572894" cy="4704512"/>
          </a:xfrm>
        </p:grpSpPr>
        <p:sp>
          <p:nvSpPr>
            <p:cNvPr id="18" name="椭圆 17"/>
            <p:cNvSpPr/>
            <p:nvPr/>
          </p:nvSpPr>
          <p:spPr>
            <a:xfrm>
              <a:off x="2467812" y="2255571"/>
              <a:ext cx="871554" cy="702333"/>
            </a:xfrm>
            <a:prstGeom prst="ellipse">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T0</a:t>
              </a:r>
              <a:endParaRPr lang="zh-CN" altLang="en-US" sz="1600" b="1" baseline="-25000" dirty="0">
                <a:solidFill>
                  <a:schemeClr val="tx1"/>
                </a:solidFill>
                <a:latin typeface="Times New Roman" pitchFamily="18" charset="0"/>
                <a:cs typeface="Times New Roman" pitchFamily="18" charset="0"/>
              </a:endParaRPr>
            </a:p>
          </p:txBody>
        </p:sp>
        <p:sp>
          <p:nvSpPr>
            <p:cNvPr id="19" name="椭圆 18"/>
            <p:cNvSpPr/>
            <p:nvPr/>
          </p:nvSpPr>
          <p:spPr>
            <a:xfrm>
              <a:off x="2467812" y="5236619"/>
              <a:ext cx="871554" cy="70233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T2</a:t>
              </a:r>
              <a:endParaRPr lang="zh-CN" altLang="en-US" sz="1600" b="1" baseline="-25000" dirty="0">
                <a:solidFill>
                  <a:schemeClr val="tx1"/>
                </a:solidFill>
                <a:latin typeface="Times New Roman" pitchFamily="18" charset="0"/>
                <a:cs typeface="Times New Roman" pitchFamily="18" charset="0"/>
              </a:endParaRPr>
            </a:p>
          </p:txBody>
        </p:sp>
        <p:cxnSp>
          <p:nvCxnSpPr>
            <p:cNvPr id="20" name="直接箭头连接符 19"/>
            <p:cNvCxnSpPr>
              <a:stCxn id="26" idx="0"/>
            </p:cNvCxnSpPr>
            <p:nvPr/>
          </p:nvCxnSpPr>
          <p:spPr>
            <a:xfrm flipV="1">
              <a:off x="2107609" y="2920558"/>
              <a:ext cx="613424" cy="11493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6" idx="0"/>
              <a:endCxn id="19" idx="1"/>
            </p:cNvCxnSpPr>
            <p:nvPr/>
          </p:nvCxnSpPr>
          <p:spPr>
            <a:xfrm>
              <a:off x="2107609" y="4069942"/>
              <a:ext cx="487839" cy="12695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524638" y="3746095"/>
              <a:ext cx="871554" cy="70233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T1</a:t>
              </a:r>
              <a:endParaRPr lang="zh-CN" altLang="en-US" sz="1600" b="1" baseline="-25000" dirty="0">
                <a:solidFill>
                  <a:schemeClr val="tx1"/>
                </a:solidFill>
                <a:latin typeface="Times New Roman" pitchFamily="18" charset="0"/>
                <a:cs typeface="Times New Roman" pitchFamily="18" charset="0"/>
              </a:endParaRPr>
            </a:p>
          </p:txBody>
        </p:sp>
        <p:cxnSp>
          <p:nvCxnSpPr>
            <p:cNvPr id="24" name="直接箭头连接符 23"/>
            <p:cNvCxnSpPr>
              <a:endCxn id="23" idx="2"/>
            </p:cNvCxnSpPr>
            <p:nvPr/>
          </p:nvCxnSpPr>
          <p:spPr>
            <a:xfrm>
              <a:off x="1847745" y="4051026"/>
              <a:ext cx="676893" cy="462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六边形 25"/>
            <p:cNvSpPr/>
            <p:nvPr/>
          </p:nvSpPr>
          <p:spPr>
            <a:xfrm>
              <a:off x="1403867" y="3746095"/>
              <a:ext cx="703742" cy="647694"/>
            </a:xfrm>
            <a:prstGeom prst="hexagon">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Times New Roman" pitchFamily="18" charset="0"/>
                  <a:cs typeface="Times New Roman" pitchFamily="18" charset="0"/>
                </a:rPr>
                <a:t>s</a:t>
              </a:r>
              <a:endParaRPr lang="zh-CN" altLang="en-US" sz="1600" b="1" dirty="0">
                <a:solidFill>
                  <a:schemeClr val="tx1"/>
                </a:solidFill>
                <a:latin typeface="Times New Roman" pitchFamily="18" charset="0"/>
                <a:cs typeface="Times New Roman" pitchFamily="18" charset="0"/>
              </a:endParaRPr>
            </a:p>
          </p:txBody>
        </p:sp>
        <p:cxnSp>
          <p:nvCxnSpPr>
            <p:cNvPr id="27" name="直接箭头连接符 26"/>
            <p:cNvCxnSpPr/>
            <p:nvPr/>
          </p:nvCxnSpPr>
          <p:spPr>
            <a:xfrm>
              <a:off x="8856886" y="3358185"/>
              <a:ext cx="465248" cy="7315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2" idx="3"/>
            </p:cNvCxnSpPr>
            <p:nvPr/>
          </p:nvCxnSpPr>
          <p:spPr>
            <a:xfrm flipV="1">
              <a:off x="8856886" y="4354136"/>
              <a:ext cx="465248" cy="8365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390591" y="2982249"/>
              <a:ext cx="1466295" cy="536674"/>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M1</a:t>
              </a:r>
              <a:endParaRPr lang="zh-CN" altLang="en-US" sz="1600" b="1" dirty="0">
                <a:solidFill>
                  <a:schemeClr val="tx1"/>
                </a:solidFill>
                <a:latin typeface="Times New Roman" pitchFamily="18" charset="0"/>
                <a:cs typeface="Times New Roman" pitchFamily="18" charset="0"/>
              </a:endParaRPr>
            </a:p>
          </p:txBody>
        </p:sp>
        <p:sp>
          <p:nvSpPr>
            <p:cNvPr id="32" name="矩形 31"/>
            <p:cNvSpPr/>
            <p:nvPr/>
          </p:nvSpPr>
          <p:spPr>
            <a:xfrm>
              <a:off x="7390591" y="4922368"/>
              <a:ext cx="1466295" cy="536674"/>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M3</a:t>
              </a:r>
              <a:endParaRPr lang="zh-CN" altLang="en-US" sz="1600" b="1" dirty="0">
                <a:solidFill>
                  <a:schemeClr val="tx1"/>
                </a:solidFill>
                <a:latin typeface="Times New Roman" pitchFamily="18" charset="0"/>
                <a:cs typeface="Times New Roman" pitchFamily="18" charset="0"/>
              </a:endParaRPr>
            </a:p>
          </p:txBody>
        </p:sp>
        <p:sp>
          <p:nvSpPr>
            <p:cNvPr id="33" name="六边形 32"/>
            <p:cNvSpPr/>
            <p:nvPr/>
          </p:nvSpPr>
          <p:spPr>
            <a:xfrm>
              <a:off x="9273019" y="3892562"/>
              <a:ext cx="703742" cy="647694"/>
            </a:xfrm>
            <a:prstGeom prst="hexagon">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Times New Roman" pitchFamily="18" charset="0"/>
                  <a:cs typeface="Times New Roman" pitchFamily="18" charset="0"/>
                </a:rPr>
                <a:t>o</a:t>
              </a:r>
              <a:endParaRPr lang="zh-CN" altLang="en-US" sz="1600" b="1" dirty="0">
                <a:solidFill>
                  <a:schemeClr val="tx1"/>
                </a:solidFill>
                <a:latin typeface="Times New Roman" pitchFamily="18" charset="0"/>
                <a:cs typeface="Times New Roman" pitchFamily="18" charset="0"/>
              </a:endParaRPr>
            </a:p>
          </p:txBody>
        </p:sp>
        <p:sp>
          <p:nvSpPr>
            <p:cNvPr id="34" name="任意多边形 33"/>
            <p:cNvSpPr/>
            <p:nvPr/>
          </p:nvSpPr>
          <p:spPr>
            <a:xfrm>
              <a:off x="4578269" y="3099931"/>
              <a:ext cx="860251" cy="422010"/>
            </a:xfrm>
            <a:custGeom>
              <a:avLst/>
              <a:gdLst>
                <a:gd name="connsiteX0" fmla="*/ 0 w 1264920"/>
                <a:gd name="connsiteY0" fmla="*/ 71490 h 422010"/>
                <a:gd name="connsiteX1" fmla="*/ 518160 w 1264920"/>
                <a:gd name="connsiteY1" fmla="*/ 25770 h 422010"/>
                <a:gd name="connsiteX2" fmla="*/ 1264920 w 1264920"/>
                <a:gd name="connsiteY2" fmla="*/ 422010 h 422010"/>
              </a:gdLst>
              <a:ahLst/>
              <a:cxnLst>
                <a:cxn ang="0">
                  <a:pos x="connsiteX0" y="connsiteY0"/>
                </a:cxn>
                <a:cxn ang="0">
                  <a:pos x="connsiteX1" y="connsiteY1"/>
                </a:cxn>
                <a:cxn ang="0">
                  <a:pos x="connsiteX2" y="connsiteY2"/>
                </a:cxn>
              </a:cxnLst>
              <a:rect l="l" t="t" r="r" b="b"/>
              <a:pathLst>
                <a:path w="1264920" h="422010">
                  <a:moveTo>
                    <a:pt x="0" y="71490"/>
                  </a:moveTo>
                  <a:cubicBezTo>
                    <a:pt x="153670" y="19420"/>
                    <a:pt x="307340" y="-32650"/>
                    <a:pt x="518160" y="25770"/>
                  </a:cubicBezTo>
                  <a:cubicBezTo>
                    <a:pt x="728980" y="84190"/>
                    <a:pt x="996950" y="253100"/>
                    <a:pt x="1264920" y="42201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36" name="任意多边形 35"/>
            <p:cNvSpPr/>
            <p:nvPr/>
          </p:nvSpPr>
          <p:spPr>
            <a:xfrm rot="21253614">
              <a:off x="4558148" y="3764587"/>
              <a:ext cx="942960" cy="983384"/>
            </a:xfrm>
            <a:custGeom>
              <a:avLst/>
              <a:gdLst>
                <a:gd name="connsiteX0" fmla="*/ 0 w 1310640"/>
                <a:gd name="connsiteY0" fmla="*/ 2316480 h 2316480"/>
                <a:gd name="connsiteX1" fmla="*/ 716280 w 1310640"/>
                <a:gd name="connsiteY1" fmla="*/ 518160 h 2316480"/>
                <a:gd name="connsiteX2" fmla="*/ 1310640 w 1310640"/>
                <a:gd name="connsiteY2" fmla="*/ 0 h 2316480"/>
              </a:gdLst>
              <a:ahLst/>
              <a:cxnLst>
                <a:cxn ang="0">
                  <a:pos x="connsiteX0" y="connsiteY0"/>
                </a:cxn>
                <a:cxn ang="0">
                  <a:pos x="connsiteX1" y="connsiteY1"/>
                </a:cxn>
                <a:cxn ang="0">
                  <a:pos x="connsiteX2" y="connsiteY2"/>
                </a:cxn>
              </a:cxnLst>
              <a:rect l="l" t="t" r="r" b="b"/>
              <a:pathLst>
                <a:path w="1310640" h="2316480">
                  <a:moveTo>
                    <a:pt x="0" y="2316480"/>
                  </a:moveTo>
                  <a:cubicBezTo>
                    <a:pt x="248920" y="1610360"/>
                    <a:pt x="497840" y="904240"/>
                    <a:pt x="716280" y="518160"/>
                  </a:cubicBezTo>
                  <a:cubicBezTo>
                    <a:pt x="934720" y="132080"/>
                    <a:pt x="1122680" y="66040"/>
                    <a:pt x="1310640" y="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37" name="任意多边形 36"/>
            <p:cNvSpPr/>
            <p:nvPr/>
          </p:nvSpPr>
          <p:spPr>
            <a:xfrm rot="4403177">
              <a:off x="4322607" y="3989477"/>
              <a:ext cx="1396672" cy="472440"/>
            </a:xfrm>
            <a:custGeom>
              <a:avLst/>
              <a:gdLst>
                <a:gd name="connsiteX0" fmla="*/ 0 w 1295400"/>
                <a:gd name="connsiteY0" fmla="*/ 472440 h 472440"/>
                <a:gd name="connsiteX1" fmla="*/ 670560 w 1295400"/>
                <a:gd name="connsiteY1" fmla="*/ 320040 h 472440"/>
                <a:gd name="connsiteX2" fmla="*/ 1295400 w 1295400"/>
                <a:gd name="connsiteY2" fmla="*/ 0 h 472440"/>
              </a:gdLst>
              <a:ahLst/>
              <a:cxnLst>
                <a:cxn ang="0">
                  <a:pos x="connsiteX0" y="connsiteY0"/>
                </a:cxn>
                <a:cxn ang="0">
                  <a:pos x="connsiteX1" y="connsiteY1"/>
                </a:cxn>
                <a:cxn ang="0">
                  <a:pos x="connsiteX2" y="connsiteY2"/>
                </a:cxn>
              </a:cxnLst>
              <a:rect l="l" t="t" r="r" b="b"/>
              <a:pathLst>
                <a:path w="1295400" h="472440">
                  <a:moveTo>
                    <a:pt x="0" y="472440"/>
                  </a:moveTo>
                  <a:cubicBezTo>
                    <a:pt x="227330" y="435610"/>
                    <a:pt x="454660" y="398780"/>
                    <a:pt x="670560" y="320040"/>
                  </a:cubicBezTo>
                  <a:cubicBezTo>
                    <a:pt x="886460" y="241300"/>
                    <a:pt x="1090930" y="120650"/>
                    <a:pt x="1295400" y="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38" name="圆角矩形 37"/>
            <p:cNvSpPr/>
            <p:nvPr/>
          </p:nvSpPr>
          <p:spPr bwMode="gray">
            <a:xfrm>
              <a:off x="4602537" y="2656127"/>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solidFill>
                    <a:srgbClr val="7030A0"/>
                  </a:solidFill>
                  <a:latin typeface="Times New Roman" pitchFamily="18" charset="0"/>
                  <a:ea typeface="微软雅黑" pitchFamily="34" charset="-122"/>
                  <a:cs typeface="Times New Roman" pitchFamily="18" charset="0"/>
                </a:rPr>
                <a:t>1</a:t>
              </a:r>
              <a:endParaRPr lang="zh-CN" altLang="en-US" sz="1600" b="1" dirty="0">
                <a:solidFill>
                  <a:srgbClr val="7030A0"/>
                </a:solidFill>
                <a:latin typeface="Times New Roman" pitchFamily="18" charset="0"/>
                <a:ea typeface="微软雅黑" pitchFamily="34" charset="-122"/>
                <a:cs typeface="Times New Roman" pitchFamily="18" charset="0"/>
              </a:endParaRPr>
            </a:p>
          </p:txBody>
        </p:sp>
        <p:sp>
          <p:nvSpPr>
            <p:cNvPr id="39" name="圆角矩形 38"/>
            <p:cNvSpPr/>
            <p:nvPr/>
          </p:nvSpPr>
          <p:spPr bwMode="gray">
            <a:xfrm>
              <a:off x="4067729" y="3917567"/>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solidFill>
                    <a:srgbClr val="C00000"/>
                  </a:solidFill>
                  <a:latin typeface="Times New Roman" pitchFamily="18" charset="0"/>
                  <a:ea typeface="微软雅黑" pitchFamily="34" charset="-122"/>
                  <a:cs typeface="Times New Roman" pitchFamily="18" charset="0"/>
                </a:rPr>
                <a:t>100</a:t>
              </a:r>
              <a:endParaRPr lang="zh-CN" altLang="en-US" sz="1600" b="1" dirty="0">
                <a:solidFill>
                  <a:srgbClr val="C00000"/>
                </a:solidFill>
                <a:latin typeface="Times New Roman" pitchFamily="18" charset="0"/>
                <a:ea typeface="微软雅黑" pitchFamily="34" charset="-122"/>
                <a:cs typeface="Times New Roman" pitchFamily="18" charset="0"/>
              </a:endParaRPr>
            </a:p>
          </p:txBody>
        </p:sp>
        <p:sp>
          <p:nvSpPr>
            <p:cNvPr id="40" name="椭圆 39"/>
            <p:cNvSpPr/>
            <p:nvPr/>
          </p:nvSpPr>
          <p:spPr>
            <a:xfrm>
              <a:off x="3824172" y="3043762"/>
              <a:ext cx="871554" cy="702333"/>
            </a:xfrm>
            <a:prstGeom prst="ellipse">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Times New Roman" pitchFamily="18" charset="0"/>
                  <a:cs typeface="Times New Roman" pitchFamily="18" charset="0"/>
                </a:rPr>
                <a:t>A1</a:t>
              </a:r>
              <a:endParaRPr lang="zh-CN" altLang="en-US" sz="1600" b="1" baseline="-25000" dirty="0">
                <a:solidFill>
                  <a:schemeClr val="tx1"/>
                </a:solidFill>
                <a:latin typeface="Times New Roman" pitchFamily="18" charset="0"/>
                <a:cs typeface="Times New Roman" pitchFamily="18" charset="0"/>
              </a:endParaRPr>
            </a:p>
          </p:txBody>
        </p:sp>
        <p:sp>
          <p:nvSpPr>
            <p:cNvPr id="41" name="椭圆 40"/>
            <p:cNvSpPr/>
            <p:nvPr/>
          </p:nvSpPr>
          <p:spPr>
            <a:xfrm>
              <a:off x="3900372" y="4704707"/>
              <a:ext cx="871554" cy="702333"/>
            </a:xfrm>
            <a:prstGeom prst="ellipse">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A2</a:t>
              </a:r>
              <a:endParaRPr lang="zh-CN" altLang="en-US" sz="1600" b="1" baseline="-25000" dirty="0">
                <a:solidFill>
                  <a:schemeClr val="tx1"/>
                </a:solidFill>
                <a:latin typeface="Times New Roman" pitchFamily="18" charset="0"/>
                <a:cs typeface="Times New Roman" pitchFamily="18" charset="0"/>
              </a:endParaRPr>
            </a:p>
          </p:txBody>
        </p:sp>
        <p:cxnSp>
          <p:nvCxnSpPr>
            <p:cNvPr id="42" name="直接箭头连接符 41"/>
            <p:cNvCxnSpPr>
              <a:stCxn id="18" idx="6"/>
              <a:endCxn id="40" idx="2"/>
            </p:cNvCxnSpPr>
            <p:nvPr/>
          </p:nvCxnSpPr>
          <p:spPr>
            <a:xfrm>
              <a:off x="3339366" y="2606738"/>
              <a:ext cx="484806" cy="788191"/>
            </a:xfrm>
            <a:prstGeom prst="straightConnector1">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3" idx="6"/>
            </p:cNvCxnSpPr>
            <p:nvPr/>
          </p:nvCxnSpPr>
          <p:spPr>
            <a:xfrm flipV="1">
              <a:off x="3396192" y="3519453"/>
              <a:ext cx="427980" cy="5778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9" idx="6"/>
              <a:endCxn id="41" idx="2"/>
            </p:cNvCxnSpPr>
            <p:nvPr/>
          </p:nvCxnSpPr>
          <p:spPr>
            <a:xfrm flipV="1">
              <a:off x="3339366" y="5055874"/>
              <a:ext cx="561006" cy="5319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485591" y="3358833"/>
              <a:ext cx="1466295" cy="536674"/>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G1</a:t>
              </a:r>
              <a:endParaRPr lang="zh-CN" altLang="en-US" sz="1600" b="1" dirty="0">
                <a:solidFill>
                  <a:schemeClr val="tx1"/>
                </a:solidFill>
                <a:latin typeface="Times New Roman" pitchFamily="18" charset="0"/>
                <a:cs typeface="Times New Roman" pitchFamily="18" charset="0"/>
              </a:endParaRPr>
            </a:p>
          </p:txBody>
        </p:sp>
        <p:sp>
          <p:nvSpPr>
            <p:cNvPr id="46" name="矩形 45"/>
            <p:cNvSpPr/>
            <p:nvPr/>
          </p:nvSpPr>
          <p:spPr>
            <a:xfrm>
              <a:off x="5499480" y="4680210"/>
              <a:ext cx="1466295" cy="536674"/>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G2</a:t>
              </a:r>
              <a:endParaRPr lang="zh-CN" altLang="en-US" sz="1600" b="1" dirty="0">
                <a:solidFill>
                  <a:schemeClr val="tx1"/>
                </a:solidFill>
                <a:latin typeface="Times New Roman" pitchFamily="18" charset="0"/>
                <a:cs typeface="Times New Roman" pitchFamily="18" charset="0"/>
              </a:endParaRPr>
            </a:p>
          </p:txBody>
        </p:sp>
        <p:sp>
          <p:nvSpPr>
            <p:cNvPr id="47" name="任意多边形 46"/>
            <p:cNvSpPr/>
            <p:nvPr/>
          </p:nvSpPr>
          <p:spPr>
            <a:xfrm>
              <a:off x="4785360" y="5013960"/>
              <a:ext cx="714120" cy="398691"/>
            </a:xfrm>
            <a:custGeom>
              <a:avLst/>
              <a:gdLst>
                <a:gd name="connsiteX0" fmla="*/ 0 w 868680"/>
                <a:gd name="connsiteY0" fmla="*/ 137160 h 398691"/>
                <a:gd name="connsiteX1" fmla="*/ 198120 w 868680"/>
                <a:gd name="connsiteY1" fmla="*/ 396240 h 398691"/>
                <a:gd name="connsiteX2" fmla="*/ 868680 w 868680"/>
                <a:gd name="connsiteY2" fmla="*/ 0 h 398691"/>
              </a:gdLst>
              <a:ahLst/>
              <a:cxnLst>
                <a:cxn ang="0">
                  <a:pos x="connsiteX0" y="connsiteY0"/>
                </a:cxn>
                <a:cxn ang="0">
                  <a:pos x="connsiteX1" y="connsiteY1"/>
                </a:cxn>
                <a:cxn ang="0">
                  <a:pos x="connsiteX2" y="connsiteY2"/>
                </a:cxn>
              </a:cxnLst>
              <a:rect l="l" t="t" r="r" b="b"/>
              <a:pathLst>
                <a:path w="868680" h="398691">
                  <a:moveTo>
                    <a:pt x="0" y="137160"/>
                  </a:moveTo>
                  <a:cubicBezTo>
                    <a:pt x="26670" y="278130"/>
                    <a:pt x="53340" y="419100"/>
                    <a:pt x="198120" y="396240"/>
                  </a:cubicBezTo>
                  <a:cubicBezTo>
                    <a:pt x="342900" y="373380"/>
                    <a:pt x="605790" y="186690"/>
                    <a:pt x="86868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48" name="圆角矩形 47"/>
            <p:cNvSpPr/>
            <p:nvPr/>
          </p:nvSpPr>
          <p:spPr bwMode="gray">
            <a:xfrm>
              <a:off x="4817703" y="5412651"/>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solidFill>
                    <a:srgbClr val="7030A0"/>
                  </a:solidFill>
                  <a:latin typeface="Times New Roman" pitchFamily="18" charset="0"/>
                  <a:ea typeface="微软雅黑" pitchFamily="34" charset="-122"/>
                  <a:cs typeface="Times New Roman" pitchFamily="18" charset="0"/>
                </a:rPr>
                <a:t>1</a:t>
              </a:r>
              <a:endParaRPr lang="zh-CN" altLang="en-US" sz="1600" b="1" dirty="0">
                <a:solidFill>
                  <a:srgbClr val="7030A0"/>
                </a:solidFill>
                <a:latin typeface="Times New Roman" pitchFamily="18" charset="0"/>
                <a:ea typeface="微软雅黑" pitchFamily="34" charset="-122"/>
                <a:cs typeface="Times New Roman" pitchFamily="18" charset="0"/>
              </a:endParaRPr>
            </a:p>
          </p:txBody>
        </p:sp>
        <p:sp>
          <p:nvSpPr>
            <p:cNvPr id="49" name="圆角矩形 48"/>
            <p:cNvSpPr/>
            <p:nvPr/>
          </p:nvSpPr>
          <p:spPr bwMode="gray">
            <a:xfrm>
              <a:off x="4785360" y="4037315"/>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solidFill>
                    <a:srgbClr val="C00000"/>
                  </a:solidFill>
                  <a:latin typeface="Times New Roman" pitchFamily="18" charset="0"/>
                  <a:ea typeface="微软雅黑" pitchFamily="34" charset="-122"/>
                  <a:cs typeface="Times New Roman" pitchFamily="18" charset="0"/>
                </a:rPr>
                <a:t>100</a:t>
              </a:r>
              <a:endParaRPr lang="zh-CN" altLang="en-US" sz="1600" b="1" dirty="0">
                <a:solidFill>
                  <a:srgbClr val="C00000"/>
                </a:solidFill>
                <a:latin typeface="Times New Roman" pitchFamily="18" charset="0"/>
                <a:ea typeface="微软雅黑" pitchFamily="34" charset="-122"/>
                <a:cs typeface="Times New Roman" pitchFamily="18" charset="0"/>
              </a:endParaRPr>
            </a:p>
          </p:txBody>
        </p:sp>
        <p:cxnSp>
          <p:nvCxnSpPr>
            <p:cNvPr id="50" name="直接箭头连接符 49"/>
            <p:cNvCxnSpPr>
              <a:stCxn id="45" idx="3"/>
            </p:cNvCxnSpPr>
            <p:nvPr/>
          </p:nvCxnSpPr>
          <p:spPr>
            <a:xfrm flipV="1">
              <a:off x="6951886" y="3416956"/>
              <a:ext cx="472399" cy="21021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6965775" y="4988184"/>
              <a:ext cx="458510" cy="1012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等腰三角形 51"/>
            <p:cNvSpPr/>
            <p:nvPr/>
          </p:nvSpPr>
          <p:spPr>
            <a:xfrm rot="9799132">
              <a:off x="3425321" y="2863085"/>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3" name="等腰三角形 52"/>
            <p:cNvSpPr/>
            <p:nvPr/>
          </p:nvSpPr>
          <p:spPr>
            <a:xfrm rot="1465729">
              <a:off x="2369051" y="3208720"/>
              <a:ext cx="269198" cy="178674"/>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4" name="等腰三角形 53"/>
            <p:cNvSpPr/>
            <p:nvPr/>
          </p:nvSpPr>
          <p:spPr>
            <a:xfrm rot="5400000">
              <a:off x="2139257" y="4001007"/>
              <a:ext cx="298413" cy="146274"/>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5" name="等腰三角形 54"/>
            <p:cNvSpPr/>
            <p:nvPr/>
          </p:nvSpPr>
          <p:spPr>
            <a:xfrm rot="8736204">
              <a:off x="2205700" y="4593151"/>
              <a:ext cx="285595" cy="184119"/>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6" name="等腰三角形 55"/>
            <p:cNvSpPr/>
            <p:nvPr/>
          </p:nvSpPr>
          <p:spPr>
            <a:xfrm rot="2161928">
              <a:off x="3525098" y="5214349"/>
              <a:ext cx="228496" cy="214964"/>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7" name="等腰三角形 56"/>
            <p:cNvSpPr/>
            <p:nvPr/>
          </p:nvSpPr>
          <p:spPr>
            <a:xfrm rot="2161928">
              <a:off x="3505622" y="3695365"/>
              <a:ext cx="228496" cy="214964"/>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8" name="等腰三角形 57"/>
            <p:cNvSpPr/>
            <p:nvPr/>
          </p:nvSpPr>
          <p:spPr>
            <a:xfrm rot="9799132">
              <a:off x="4891067" y="3075824"/>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9" name="等腰三角形 58"/>
            <p:cNvSpPr/>
            <p:nvPr/>
          </p:nvSpPr>
          <p:spPr>
            <a:xfrm rot="9799132">
              <a:off x="7046144" y="3419023"/>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0" name="等腰三角形 59"/>
            <p:cNvSpPr/>
            <p:nvPr/>
          </p:nvSpPr>
          <p:spPr>
            <a:xfrm rot="9799132">
              <a:off x="8959635" y="3532202"/>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1" name="等腰三角形 60"/>
            <p:cNvSpPr/>
            <p:nvPr/>
          </p:nvSpPr>
          <p:spPr>
            <a:xfrm rot="9799132">
              <a:off x="9032260" y="4641357"/>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2" name="等腰三角形 61"/>
            <p:cNvSpPr/>
            <p:nvPr/>
          </p:nvSpPr>
          <p:spPr>
            <a:xfrm rot="7575220">
              <a:off x="7045118" y="4940271"/>
              <a:ext cx="228979" cy="192602"/>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3" name="等腰三角形 62"/>
            <p:cNvSpPr/>
            <p:nvPr/>
          </p:nvSpPr>
          <p:spPr>
            <a:xfrm rot="9799132">
              <a:off x="5107354" y="5169289"/>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4" name="等腰三角形 63"/>
            <p:cNvSpPr/>
            <p:nvPr/>
          </p:nvSpPr>
          <p:spPr>
            <a:xfrm rot="9799132">
              <a:off x="4973363" y="3892910"/>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5" name="等腰三角形 64"/>
            <p:cNvSpPr/>
            <p:nvPr/>
          </p:nvSpPr>
          <p:spPr>
            <a:xfrm rot="9799132">
              <a:off x="4964116" y="4386921"/>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cxnSp>
          <p:nvCxnSpPr>
            <p:cNvPr id="66" name="直接箭头连接符 65"/>
            <p:cNvCxnSpPr/>
            <p:nvPr/>
          </p:nvCxnSpPr>
          <p:spPr>
            <a:xfrm>
              <a:off x="4376984" y="1518809"/>
              <a:ext cx="676893" cy="462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等腰三角形 67"/>
            <p:cNvSpPr/>
            <p:nvPr/>
          </p:nvSpPr>
          <p:spPr>
            <a:xfrm rot="5400000">
              <a:off x="4668496" y="1468790"/>
              <a:ext cx="298413" cy="146274"/>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9" name="任意多边形 68"/>
            <p:cNvSpPr/>
            <p:nvPr/>
          </p:nvSpPr>
          <p:spPr>
            <a:xfrm>
              <a:off x="2138772" y="1895260"/>
              <a:ext cx="2857014" cy="2059207"/>
            </a:xfrm>
            <a:custGeom>
              <a:avLst/>
              <a:gdLst>
                <a:gd name="connsiteX0" fmla="*/ 25308 w 2857014"/>
                <a:gd name="connsiteY0" fmla="*/ 390740 h 2059207"/>
                <a:gd name="connsiteX1" fmla="*/ 147228 w 2857014"/>
                <a:gd name="connsiteY1" fmla="*/ 969860 h 2059207"/>
                <a:gd name="connsiteX2" fmla="*/ 1335948 w 2857014"/>
                <a:gd name="connsiteY2" fmla="*/ 1564220 h 2059207"/>
                <a:gd name="connsiteX3" fmla="*/ 1884588 w 2857014"/>
                <a:gd name="connsiteY3" fmla="*/ 2051900 h 2059207"/>
                <a:gd name="connsiteX4" fmla="*/ 2798988 w 2857014"/>
                <a:gd name="connsiteY4" fmla="*/ 1823300 h 2059207"/>
                <a:gd name="connsiteX5" fmla="*/ 2707548 w 2857014"/>
                <a:gd name="connsiteY5" fmla="*/ 1366100 h 2059207"/>
                <a:gd name="connsiteX6" fmla="*/ 2250348 w 2857014"/>
                <a:gd name="connsiteY6" fmla="*/ 939380 h 2059207"/>
                <a:gd name="connsiteX7" fmla="*/ 1884588 w 2857014"/>
                <a:gd name="connsiteY7" fmla="*/ 893660 h 2059207"/>
                <a:gd name="connsiteX8" fmla="*/ 1549308 w 2857014"/>
                <a:gd name="connsiteY8" fmla="*/ 497420 h 2059207"/>
                <a:gd name="connsiteX9" fmla="*/ 1122588 w 2857014"/>
                <a:gd name="connsiteY9" fmla="*/ 24980 h 2059207"/>
                <a:gd name="connsiteX10" fmla="*/ 208188 w 2857014"/>
                <a:gd name="connsiteY10" fmla="*/ 101180 h 2059207"/>
                <a:gd name="connsiteX11" fmla="*/ 25308 w 2857014"/>
                <a:gd name="connsiteY11" fmla="*/ 390740 h 2059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014" h="2059207">
                  <a:moveTo>
                    <a:pt x="25308" y="390740"/>
                  </a:moveTo>
                  <a:cubicBezTo>
                    <a:pt x="15148" y="535520"/>
                    <a:pt x="-71212" y="774280"/>
                    <a:pt x="147228" y="969860"/>
                  </a:cubicBezTo>
                  <a:cubicBezTo>
                    <a:pt x="365668" y="1165440"/>
                    <a:pt x="1046388" y="1383880"/>
                    <a:pt x="1335948" y="1564220"/>
                  </a:cubicBezTo>
                  <a:cubicBezTo>
                    <a:pt x="1625508" y="1744560"/>
                    <a:pt x="1640748" y="2008720"/>
                    <a:pt x="1884588" y="2051900"/>
                  </a:cubicBezTo>
                  <a:cubicBezTo>
                    <a:pt x="2128428" y="2095080"/>
                    <a:pt x="2661828" y="1937600"/>
                    <a:pt x="2798988" y="1823300"/>
                  </a:cubicBezTo>
                  <a:cubicBezTo>
                    <a:pt x="2936148" y="1709000"/>
                    <a:pt x="2798988" y="1513420"/>
                    <a:pt x="2707548" y="1366100"/>
                  </a:cubicBezTo>
                  <a:cubicBezTo>
                    <a:pt x="2616108" y="1218780"/>
                    <a:pt x="2387508" y="1018120"/>
                    <a:pt x="2250348" y="939380"/>
                  </a:cubicBezTo>
                  <a:cubicBezTo>
                    <a:pt x="2113188" y="860640"/>
                    <a:pt x="2001428" y="967320"/>
                    <a:pt x="1884588" y="893660"/>
                  </a:cubicBezTo>
                  <a:cubicBezTo>
                    <a:pt x="1767748" y="820000"/>
                    <a:pt x="1676308" y="642200"/>
                    <a:pt x="1549308" y="497420"/>
                  </a:cubicBezTo>
                  <a:cubicBezTo>
                    <a:pt x="1422308" y="352640"/>
                    <a:pt x="1346108" y="91020"/>
                    <a:pt x="1122588" y="24980"/>
                  </a:cubicBezTo>
                  <a:cubicBezTo>
                    <a:pt x="899068" y="-41060"/>
                    <a:pt x="396148" y="37680"/>
                    <a:pt x="208188" y="101180"/>
                  </a:cubicBezTo>
                  <a:cubicBezTo>
                    <a:pt x="20228" y="164680"/>
                    <a:pt x="35468" y="245960"/>
                    <a:pt x="25308" y="390740"/>
                  </a:cubicBezTo>
                  <a:close/>
                </a:path>
              </a:pathLst>
            </a:cu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0" name="椭圆 69"/>
            <p:cNvSpPr/>
            <p:nvPr/>
          </p:nvSpPr>
          <p:spPr>
            <a:xfrm>
              <a:off x="5144333" y="1691133"/>
              <a:ext cx="871554" cy="702333"/>
            </a:xfrm>
            <a:prstGeom prst="ellipse">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S0</a:t>
              </a:r>
              <a:endParaRPr lang="zh-CN" altLang="en-US" sz="1600" b="1" baseline="-25000" dirty="0">
                <a:solidFill>
                  <a:schemeClr val="tx1"/>
                </a:solidFill>
                <a:latin typeface="Times New Roman" pitchFamily="18" charset="0"/>
                <a:cs typeface="Times New Roman" pitchFamily="18" charset="0"/>
              </a:endParaRPr>
            </a:p>
          </p:txBody>
        </p:sp>
        <p:sp>
          <p:nvSpPr>
            <p:cNvPr id="71" name="椭圆 70"/>
            <p:cNvSpPr/>
            <p:nvPr/>
          </p:nvSpPr>
          <p:spPr>
            <a:xfrm>
              <a:off x="6784375" y="1750762"/>
              <a:ext cx="871554" cy="702333"/>
            </a:xfrm>
            <a:prstGeom prst="ellipse">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Times New Roman" pitchFamily="18" charset="0"/>
                  <a:cs typeface="Times New Roman" pitchFamily="18" charset="0"/>
                </a:rPr>
                <a:t>A1</a:t>
              </a:r>
              <a:endParaRPr lang="zh-CN" altLang="en-US" sz="1600" b="1" baseline="-25000" dirty="0">
                <a:solidFill>
                  <a:schemeClr val="tx1"/>
                </a:solidFill>
                <a:latin typeface="Times New Roman" pitchFamily="18" charset="0"/>
                <a:cs typeface="Times New Roman" pitchFamily="18" charset="0"/>
              </a:endParaRPr>
            </a:p>
          </p:txBody>
        </p:sp>
        <p:sp>
          <p:nvSpPr>
            <p:cNvPr id="72" name="矩形 71"/>
            <p:cNvSpPr/>
            <p:nvPr/>
          </p:nvSpPr>
          <p:spPr>
            <a:xfrm>
              <a:off x="4259949" y="1234440"/>
              <a:ext cx="3680092" cy="1421687"/>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3" name="任意多边形 72"/>
            <p:cNvSpPr/>
            <p:nvPr/>
          </p:nvSpPr>
          <p:spPr>
            <a:xfrm>
              <a:off x="3464254" y="1703972"/>
              <a:ext cx="795696" cy="551599"/>
            </a:xfrm>
            <a:custGeom>
              <a:avLst/>
              <a:gdLst>
                <a:gd name="connsiteX0" fmla="*/ 106963 w 701323"/>
                <a:gd name="connsiteY0" fmla="*/ 551599 h 551599"/>
                <a:gd name="connsiteX1" fmla="*/ 46003 w 701323"/>
                <a:gd name="connsiteY1" fmla="*/ 33439 h 551599"/>
                <a:gd name="connsiteX2" fmla="*/ 701323 w 701323"/>
                <a:gd name="connsiteY2" fmla="*/ 94399 h 551599"/>
              </a:gdLst>
              <a:ahLst/>
              <a:cxnLst>
                <a:cxn ang="0">
                  <a:pos x="connsiteX0" y="connsiteY0"/>
                </a:cxn>
                <a:cxn ang="0">
                  <a:pos x="connsiteX1" y="connsiteY1"/>
                </a:cxn>
                <a:cxn ang="0">
                  <a:pos x="connsiteX2" y="connsiteY2"/>
                </a:cxn>
              </a:cxnLst>
              <a:rect l="l" t="t" r="r" b="b"/>
              <a:pathLst>
                <a:path w="701323" h="551599">
                  <a:moveTo>
                    <a:pt x="106963" y="551599"/>
                  </a:moveTo>
                  <a:cubicBezTo>
                    <a:pt x="26953" y="330619"/>
                    <a:pt x="-53057" y="109639"/>
                    <a:pt x="46003" y="33439"/>
                  </a:cubicBezTo>
                  <a:cubicBezTo>
                    <a:pt x="145063" y="-42761"/>
                    <a:pt x="423193" y="25819"/>
                    <a:pt x="701323" y="94399"/>
                  </a:cubicBezTo>
                </a:path>
              </a:pathLst>
            </a:custGeom>
            <a:noFill/>
            <a:ln>
              <a:solidFill>
                <a:schemeClr val="tx1"/>
              </a:solidFill>
              <a:prstDash val="dash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74" name="任意多边形 73"/>
            <p:cNvSpPr/>
            <p:nvPr/>
          </p:nvSpPr>
          <p:spPr>
            <a:xfrm>
              <a:off x="5715000" y="1541927"/>
              <a:ext cx="1299245" cy="271633"/>
            </a:xfrm>
            <a:custGeom>
              <a:avLst/>
              <a:gdLst>
                <a:gd name="connsiteX0" fmla="*/ 0 w 1341120"/>
                <a:gd name="connsiteY0" fmla="*/ 228863 h 320303"/>
                <a:gd name="connsiteX1" fmla="*/ 274320 w 1341120"/>
                <a:gd name="connsiteY1" fmla="*/ 30743 h 320303"/>
                <a:gd name="connsiteX2" fmla="*/ 899160 w 1341120"/>
                <a:gd name="connsiteY2" fmla="*/ 30743 h 320303"/>
                <a:gd name="connsiteX3" fmla="*/ 1341120 w 1341120"/>
                <a:gd name="connsiteY3" fmla="*/ 320303 h 320303"/>
              </a:gdLst>
              <a:ahLst/>
              <a:cxnLst>
                <a:cxn ang="0">
                  <a:pos x="connsiteX0" y="connsiteY0"/>
                </a:cxn>
                <a:cxn ang="0">
                  <a:pos x="connsiteX1" y="connsiteY1"/>
                </a:cxn>
                <a:cxn ang="0">
                  <a:pos x="connsiteX2" y="connsiteY2"/>
                </a:cxn>
                <a:cxn ang="0">
                  <a:pos x="connsiteX3" y="connsiteY3"/>
                </a:cxn>
              </a:cxnLst>
              <a:rect l="l" t="t" r="r" b="b"/>
              <a:pathLst>
                <a:path w="1341120" h="320303">
                  <a:moveTo>
                    <a:pt x="0" y="228863"/>
                  </a:moveTo>
                  <a:cubicBezTo>
                    <a:pt x="62230" y="146313"/>
                    <a:pt x="124460" y="63763"/>
                    <a:pt x="274320" y="30743"/>
                  </a:cubicBezTo>
                  <a:cubicBezTo>
                    <a:pt x="424180" y="-2277"/>
                    <a:pt x="721360" y="-17517"/>
                    <a:pt x="899160" y="30743"/>
                  </a:cubicBezTo>
                  <a:cubicBezTo>
                    <a:pt x="1076960" y="79003"/>
                    <a:pt x="1209040" y="199653"/>
                    <a:pt x="1341120" y="320303"/>
                  </a:cubicBezTo>
                </a:path>
              </a:pathLst>
            </a:custGeom>
            <a:noFill/>
            <a:ln w="38100">
              <a:solidFill>
                <a:schemeClr val="tx1"/>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75" name="任意多边形 74"/>
            <p:cNvSpPr/>
            <p:nvPr/>
          </p:nvSpPr>
          <p:spPr>
            <a:xfrm>
              <a:off x="5943600" y="2286000"/>
              <a:ext cx="853440" cy="229785"/>
            </a:xfrm>
            <a:custGeom>
              <a:avLst/>
              <a:gdLst>
                <a:gd name="connsiteX0" fmla="*/ 0 w 853440"/>
                <a:gd name="connsiteY0" fmla="*/ 0 h 229785"/>
                <a:gd name="connsiteX1" fmla="*/ 243840 w 853440"/>
                <a:gd name="connsiteY1" fmla="*/ 213360 h 229785"/>
                <a:gd name="connsiteX2" fmla="*/ 579120 w 853440"/>
                <a:gd name="connsiteY2" fmla="*/ 198120 h 229785"/>
                <a:gd name="connsiteX3" fmla="*/ 853440 w 853440"/>
                <a:gd name="connsiteY3" fmla="*/ 60960 h 229785"/>
              </a:gdLst>
              <a:ahLst/>
              <a:cxnLst>
                <a:cxn ang="0">
                  <a:pos x="connsiteX0" y="connsiteY0"/>
                </a:cxn>
                <a:cxn ang="0">
                  <a:pos x="connsiteX1" y="connsiteY1"/>
                </a:cxn>
                <a:cxn ang="0">
                  <a:pos x="connsiteX2" y="connsiteY2"/>
                </a:cxn>
                <a:cxn ang="0">
                  <a:pos x="connsiteX3" y="connsiteY3"/>
                </a:cxn>
              </a:cxnLst>
              <a:rect l="l" t="t" r="r" b="b"/>
              <a:pathLst>
                <a:path w="853440" h="229785">
                  <a:moveTo>
                    <a:pt x="0" y="0"/>
                  </a:moveTo>
                  <a:cubicBezTo>
                    <a:pt x="73660" y="90170"/>
                    <a:pt x="147320" y="180340"/>
                    <a:pt x="243840" y="213360"/>
                  </a:cubicBezTo>
                  <a:cubicBezTo>
                    <a:pt x="340360" y="246380"/>
                    <a:pt x="477520" y="223520"/>
                    <a:pt x="579120" y="198120"/>
                  </a:cubicBezTo>
                  <a:cubicBezTo>
                    <a:pt x="680720" y="172720"/>
                    <a:pt x="767080" y="116840"/>
                    <a:pt x="853440" y="60960"/>
                  </a:cubicBezTo>
                </a:path>
              </a:pathLst>
            </a:custGeom>
            <a:noFill/>
            <a:ln w="38100">
              <a:solidFill>
                <a:schemeClr val="tx1"/>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76" name="任意多边形 75"/>
            <p:cNvSpPr/>
            <p:nvPr/>
          </p:nvSpPr>
          <p:spPr>
            <a:xfrm>
              <a:off x="6004560" y="1965960"/>
              <a:ext cx="762000" cy="162847"/>
            </a:xfrm>
            <a:custGeom>
              <a:avLst/>
              <a:gdLst>
                <a:gd name="connsiteX0" fmla="*/ 0 w 762000"/>
                <a:gd name="connsiteY0" fmla="*/ 0 h 162847"/>
                <a:gd name="connsiteX1" fmla="*/ 411480 w 762000"/>
                <a:gd name="connsiteY1" fmla="*/ 152400 h 162847"/>
                <a:gd name="connsiteX2" fmla="*/ 762000 w 762000"/>
                <a:gd name="connsiteY2" fmla="*/ 137160 h 162847"/>
              </a:gdLst>
              <a:ahLst/>
              <a:cxnLst>
                <a:cxn ang="0">
                  <a:pos x="connsiteX0" y="connsiteY0"/>
                </a:cxn>
                <a:cxn ang="0">
                  <a:pos x="connsiteX1" y="connsiteY1"/>
                </a:cxn>
                <a:cxn ang="0">
                  <a:pos x="connsiteX2" y="connsiteY2"/>
                </a:cxn>
              </a:cxnLst>
              <a:rect l="l" t="t" r="r" b="b"/>
              <a:pathLst>
                <a:path w="762000" h="162847">
                  <a:moveTo>
                    <a:pt x="0" y="0"/>
                  </a:moveTo>
                  <a:cubicBezTo>
                    <a:pt x="142240" y="64770"/>
                    <a:pt x="284480" y="129540"/>
                    <a:pt x="411480" y="152400"/>
                  </a:cubicBezTo>
                  <a:cubicBezTo>
                    <a:pt x="538480" y="175260"/>
                    <a:pt x="650240" y="156210"/>
                    <a:pt x="762000" y="137160"/>
                  </a:cubicBezTo>
                </a:path>
              </a:pathLst>
            </a:custGeom>
            <a:noFill/>
            <a:ln w="38100">
              <a:solidFill>
                <a:schemeClr val="tx1"/>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77" name="圆角矩形 76"/>
            <p:cNvSpPr/>
            <p:nvPr/>
          </p:nvSpPr>
          <p:spPr bwMode="gray">
            <a:xfrm>
              <a:off x="6403205" y="1300614"/>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latin typeface="Times New Roman" pitchFamily="18" charset="0"/>
                  <a:ea typeface="微软雅黑" pitchFamily="34" charset="-122"/>
                  <a:cs typeface="Times New Roman" pitchFamily="18" charset="0"/>
                </a:rPr>
                <a:t>CPU</a:t>
              </a:r>
              <a:endParaRPr lang="zh-CN" altLang="en-US" sz="1600" b="1" dirty="0">
                <a:latin typeface="Times New Roman" pitchFamily="18" charset="0"/>
                <a:ea typeface="微软雅黑" pitchFamily="34" charset="-122"/>
                <a:cs typeface="Times New Roman" pitchFamily="18" charset="0"/>
              </a:endParaRPr>
            </a:p>
          </p:txBody>
        </p:sp>
        <p:sp>
          <p:nvSpPr>
            <p:cNvPr id="78" name="圆角矩形 77"/>
            <p:cNvSpPr/>
            <p:nvPr/>
          </p:nvSpPr>
          <p:spPr bwMode="gray">
            <a:xfrm>
              <a:off x="5892665" y="1681344"/>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latin typeface="Times New Roman" pitchFamily="18" charset="0"/>
                  <a:ea typeface="微软雅黑" pitchFamily="34" charset="-122"/>
                  <a:cs typeface="Times New Roman" pitchFamily="18" charset="0"/>
                </a:rPr>
                <a:t>RAM</a:t>
              </a:r>
              <a:endParaRPr lang="zh-CN" altLang="en-US" sz="1600" b="1" dirty="0">
                <a:latin typeface="Times New Roman" pitchFamily="18" charset="0"/>
                <a:ea typeface="微软雅黑" pitchFamily="34" charset="-122"/>
                <a:cs typeface="Times New Roman" pitchFamily="18" charset="0"/>
              </a:endParaRPr>
            </a:p>
          </p:txBody>
        </p:sp>
        <p:sp>
          <p:nvSpPr>
            <p:cNvPr id="79" name="圆角矩形 78"/>
            <p:cNvSpPr/>
            <p:nvPr/>
          </p:nvSpPr>
          <p:spPr bwMode="gray">
            <a:xfrm>
              <a:off x="5810708" y="2175154"/>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latin typeface="Times New Roman" pitchFamily="18" charset="0"/>
                  <a:ea typeface="微软雅黑" pitchFamily="34" charset="-122"/>
                  <a:cs typeface="Times New Roman" pitchFamily="18" charset="0"/>
                </a:rPr>
                <a:t>…</a:t>
              </a:r>
              <a:endParaRPr lang="zh-CN" altLang="en-US" sz="1600" b="1" dirty="0">
                <a:latin typeface="Times New Roman" pitchFamily="18" charset="0"/>
                <a:ea typeface="微软雅黑" pitchFamily="34" charset="-122"/>
                <a:cs typeface="Times New Roman" pitchFamily="18" charset="0"/>
              </a:endParaRPr>
            </a:p>
          </p:txBody>
        </p:sp>
        <p:sp>
          <p:nvSpPr>
            <p:cNvPr id="80" name="矩形 79"/>
            <p:cNvSpPr/>
            <p:nvPr/>
          </p:nvSpPr>
          <p:spPr>
            <a:xfrm>
              <a:off x="7390591" y="3821368"/>
              <a:ext cx="1466295" cy="536674"/>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M2</a:t>
              </a:r>
              <a:endParaRPr lang="zh-CN" altLang="en-US" sz="1600" b="1" dirty="0">
                <a:solidFill>
                  <a:schemeClr val="tx1"/>
                </a:solidFill>
                <a:latin typeface="Times New Roman" pitchFamily="18" charset="0"/>
                <a:cs typeface="Times New Roman" pitchFamily="18" charset="0"/>
              </a:endParaRPr>
            </a:p>
          </p:txBody>
        </p:sp>
        <p:cxnSp>
          <p:nvCxnSpPr>
            <p:cNvPr id="81" name="直接箭头连接符 80"/>
            <p:cNvCxnSpPr>
              <a:stCxn id="45" idx="3"/>
              <a:endCxn id="80" idx="1"/>
            </p:cNvCxnSpPr>
            <p:nvPr/>
          </p:nvCxnSpPr>
          <p:spPr>
            <a:xfrm>
              <a:off x="6951886" y="3627170"/>
              <a:ext cx="438705" cy="4625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等腰三角形 81"/>
            <p:cNvSpPr/>
            <p:nvPr/>
          </p:nvSpPr>
          <p:spPr>
            <a:xfrm rot="9799132">
              <a:off x="7029731" y="3736911"/>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grpSp>
      <p:pic>
        <p:nvPicPr>
          <p:cNvPr id="5" name="图片 4"/>
          <p:cNvPicPr>
            <a:picLocks noChangeAspect="1"/>
          </p:cNvPicPr>
          <p:nvPr/>
        </p:nvPicPr>
        <p:blipFill>
          <a:blip r:embed="rId3"/>
          <a:stretch>
            <a:fillRect/>
          </a:stretch>
        </p:blipFill>
        <p:spPr>
          <a:xfrm>
            <a:off x="7577260" y="2631008"/>
            <a:ext cx="3719676" cy="2731159"/>
          </a:xfrm>
          <a:prstGeom prst="rect">
            <a:avLst/>
          </a:prstGeom>
        </p:spPr>
      </p:pic>
      <p:sp>
        <p:nvSpPr>
          <p:cNvPr id="83" name="文本框 23">
            <a:extLst>
              <a:ext uri="{FF2B5EF4-FFF2-40B4-BE49-F238E27FC236}">
                <a16:creationId xmlns:a16="http://schemas.microsoft.com/office/drawing/2014/main" id="{2CA1E02F-BCBA-4962-BC41-5837FDFBCD38}"/>
              </a:ext>
            </a:extLst>
          </p:cNvPr>
          <p:cNvSpPr txBox="1"/>
          <p:nvPr/>
        </p:nvSpPr>
        <p:spPr>
          <a:xfrm>
            <a:off x="588687" y="5819529"/>
            <a:ext cx="10199797" cy="400110"/>
          </a:xfrm>
          <a:prstGeom prst="rect">
            <a:avLst/>
          </a:prstGeom>
          <a:noFill/>
          <a:ln w="19050">
            <a:solidFill>
              <a:schemeClr val="accent2"/>
            </a:solidFill>
            <a:prstDash val="dash"/>
          </a:ln>
        </p:spPr>
        <p:txBody>
          <a:bodyPr wrap="square" rtlCol="0">
            <a:spAutoFit/>
          </a:bodyPr>
          <a:lstStyle/>
          <a:p>
            <a:pPr algn="ctr"/>
            <a:r>
              <a:rPr lang="zh-CN" altLang="en-US" dirty="0"/>
              <a:t>考虑异构性能更好的资源利用率</a:t>
            </a:r>
            <a:r>
              <a:rPr lang="en-US" altLang="zh-CN" dirty="0"/>
              <a:t>[2]</a:t>
            </a:r>
            <a:r>
              <a:rPr lang="zh-CN" altLang="en-US" dirty="0"/>
              <a:t>，减少资源约束违反也可提升作业完成时间</a:t>
            </a:r>
          </a:p>
        </p:txBody>
      </p:sp>
    </p:spTree>
    <p:extLst>
      <p:ext uri="{BB962C8B-B14F-4D97-AF65-F5344CB8AC3E}">
        <p14:creationId xmlns:p14="http://schemas.microsoft.com/office/powerpoint/2010/main" val="2819722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24</a:t>
            </a:fld>
            <a:endParaRPr lang="en-US" altLang="zh-CN"/>
          </a:p>
        </p:txBody>
      </p:sp>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619660" y="1079857"/>
            <a:ext cx="10657940" cy="866930"/>
          </a:xfrm>
        </p:spPr>
        <p:txBody>
          <a:bodyPr/>
          <a:lstStyle/>
          <a:p>
            <a:r>
              <a:rPr lang="en-US" altLang="zh-CN" b="0" dirty="0">
                <a:latin typeface="Times New Roman" panose="02020603050405020304" pitchFamily="18" charset="0"/>
                <a:cs typeface="Times New Roman" panose="02020603050405020304" pitchFamily="18" charset="0"/>
              </a:rPr>
              <a:t>MCMF</a:t>
            </a:r>
            <a:r>
              <a:rPr lang="zh-CN" altLang="en-US" b="0" dirty="0">
                <a:latin typeface="Times New Roman" panose="02020603050405020304" pitchFamily="18" charset="0"/>
                <a:cs typeface="Times New Roman" panose="02020603050405020304" pitchFamily="18" charset="0"/>
              </a:rPr>
              <a:t>对各类机制的支撑效果</a:t>
            </a:r>
            <a:r>
              <a:rPr lang="zh-CN" altLang="en-US" b="0" dirty="0">
                <a:solidFill>
                  <a:srgbClr val="FF0000"/>
                </a:solidFill>
                <a:latin typeface="Times New Roman" panose="02020603050405020304" pitchFamily="18" charset="0"/>
                <a:cs typeface="Times New Roman" panose="02020603050405020304" pitchFamily="18" charset="0"/>
              </a:rPr>
              <a:t>关键取决于</a:t>
            </a:r>
            <a:r>
              <a:rPr lang="zh-CN" altLang="en-US" b="0" dirty="0">
                <a:latin typeface="Times New Roman" panose="02020603050405020304" pitchFamily="18" charset="0"/>
                <a:cs typeface="Times New Roman" panose="02020603050405020304" pitchFamily="18" charset="0"/>
              </a:rPr>
              <a:t>边费用和加权容量的设置，当前边费用表达异构资源需求和可用容量之间的相似性，加权容量保障任务的优先级</a:t>
            </a:r>
            <a:r>
              <a:rPr lang="en-US" altLang="zh-CN" b="0" dirty="0">
                <a:latin typeface="Times New Roman" panose="02020603050405020304" pitchFamily="18" charset="0"/>
                <a:cs typeface="Times New Roman" panose="02020603050405020304" pitchFamily="18" charset="0"/>
              </a:rPr>
              <a:t>[1]</a:t>
            </a:r>
            <a:r>
              <a:rPr lang="zh-CN" altLang="en-US" b="0" dirty="0">
                <a:latin typeface="Times New Roman" panose="02020603050405020304" pitchFamily="18" charset="0"/>
                <a:cs typeface="Times New Roman" panose="02020603050405020304" pitchFamily="18" charset="0"/>
              </a:rPr>
              <a:t>：</a:t>
            </a:r>
            <a:endParaRPr lang="en-US" altLang="zh-CN" b="0" dirty="0">
              <a:latin typeface="Times New Roman" panose="02020603050405020304" pitchFamily="18" charset="0"/>
              <a:cs typeface="Times New Roman" panose="02020603050405020304" pitchFamily="18" charset="0"/>
            </a:endParaRPr>
          </a:p>
        </p:txBody>
      </p:sp>
      <p:pic>
        <p:nvPicPr>
          <p:cNvPr id="65" name="图片 64"/>
          <p:cNvPicPr>
            <a:picLocks noChangeAspect="1"/>
          </p:cNvPicPr>
          <p:nvPr/>
        </p:nvPicPr>
        <p:blipFill>
          <a:blip r:embed="rId3"/>
          <a:stretch>
            <a:fillRect/>
          </a:stretch>
        </p:blipFill>
        <p:spPr>
          <a:xfrm>
            <a:off x="7655581" y="2617503"/>
            <a:ext cx="3907031" cy="2761696"/>
          </a:xfrm>
          <a:prstGeom prst="rect">
            <a:avLst/>
          </a:prstGeom>
        </p:spPr>
      </p:pic>
      <p:sp>
        <p:nvSpPr>
          <p:cNvPr id="77" name="矩形 76"/>
          <p:cNvSpPr/>
          <p:nvPr/>
        </p:nvSpPr>
        <p:spPr>
          <a:xfrm>
            <a:off x="587238" y="6518927"/>
            <a:ext cx="10690362" cy="246221"/>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SOCC</a:t>
            </a:r>
            <a:r>
              <a:rPr lang="zh-CN" altLang="en-US" sz="1000" b="0" dirty="0">
                <a:latin typeface="Times New Roman" panose="02020603050405020304" pitchFamily="18" charset="0"/>
                <a:cs typeface="Times New Roman" panose="02020603050405020304" pitchFamily="18" charset="0"/>
              </a:rPr>
              <a:t>投稿中：</a:t>
            </a:r>
            <a:r>
              <a:rPr lang="en-US" altLang="zh-CN" sz="1000" b="0" dirty="0" err="1">
                <a:latin typeface="Times New Roman" panose="02020603050405020304" pitchFamily="18" charset="0"/>
                <a:cs typeface="Times New Roman" panose="02020603050405020304" pitchFamily="18" charset="0"/>
              </a:rPr>
              <a:t>Aladdin+H</a:t>
            </a:r>
            <a:r>
              <a:rPr lang="en-US" altLang="zh-CN" sz="1000" b="0" dirty="0">
                <a:latin typeface="Times New Roman" panose="02020603050405020304" pitchFamily="18" charset="0"/>
                <a:cs typeface="Times New Roman" panose="02020603050405020304" pitchFamily="18" charset="0"/>
              </a:rPr>
              <a:t>: Efficient Flow-based Scheduling of Long Running Tasks in Heterogeneous Production Clusters</a:t>
            </a:r>
          </a:p>
        </p:txBody>
      </p:sp>
      <mc:AlternateContent xmlns:mc="http://schemas.openxmlformats.org/markup-compatibility/2006" xmlns:a14="http://schemas.microsoft.com/office/drawing/2010/main">
        <mc:Choice Requires="a14">
          <p:sp>
            <p:nvSpPr>
              <p:cNvPr id="80" name="内容占位符 1">
                <a:extLst>
                  <a:ext uri="{FF2B5EF4-FFF2-40B4-BE49-F238E27FC236}">
                    <a16:creationId xmlns:a16="http://schemas.microsoft.com/office/drawing/2014/main" id="{963EC0C0-3522-479C-8F62-4953FE699730}"/>
                  </a:ext>
                </a:extLst>
              </p:cNvPr>
              <p:cNvSpPr txBox="1">
                <a:spLocks/>
              </p:cNvSpPr>
              <p:nvPr/>
            </p:nvSpPr>
            <p:spPr bwMode="auto">
              <a:xfrm>
                <a:off x="587238" y="2334051"/>
                <a:ext cx="6794330" cy="16491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评估任务需求和机器可用资源的相似性：</a:t>
                </a:r>
              </a:p>
              <a:p>
                <a:pPr lvl="1"/>
                <a14:m>
                  <m:oMath xmlns:m="http://schemas.openxmlformats.org/officeDocument/2006/math">
                    <m:r>
                      <a:rPr lang="en-US" altLang="zh-CN" b="0" i="1" kern="0" smtClean="0">
                        <a:latin typeface="Cambria Math" panose="02040503050406030204" pitchFamily="18" charset="0"/>
                        <a:cs typeface="Times New Roman" panose="02020603050405020304" pitchFamily="18" charset="0"/>
                      </a:rPr>
                      <m:t>𝑑</m:t>
                    </m:r>
                    <m:d>
                      <m:dPr>
                        <m:ctrlPr>
                          <a:rPr lang="en-US" altLang="zh-CN" b="0" i="1" kern="0" smtClean="0">
                            <a:latin typeface="Cambria Math" panose="02040503050406030204" pitchFamily="18" charset="0"/>
                            <a:cs typeface="Times New Roman" panose="02020603050405020304" pitchFamily="18" charset="0"/>
                          </a:rPr>
                        </m:ctrlPr>
                      </m:dPr>
                      <m:e>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𝑡</m:t>
                            </m:r>
                          </m:e>
                          <m:sub>
                            <m:r>
                              <a:rPr lang="en-US" altLang="zh-CN" b="0" i="1" kern="0" smtClean="0">
                                <a:latin typeface="Cambria Math" panose="02040503050406030204" pitchFamily="18" charset="0"/>
                                <a:cs typeface="Times New Roman" panose="02020603050405020304" pitchFamily="18" charset="0"/>
                              </a:rPr>
                              <m:t>𝑖</m:t>
                            </m:r>
                          </m:sub>
                        </m:sSub>
                        <m: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𝐺</m:t>
                            </m:r>
                          </m:e>
                          <m:sub>
                            <m:r>
                              <a:rPr lang="en-US" altLang="zh-CN" b="0" i="1" kern="0" smtClean="0">
                                <a:latin typeface="Cambria Math" panose="02040503050406030204" pitchFamily="18" charset="0"/>
                                <a:cs typeface="Times New Roman" panose="02020603050405020304" pitchFamily="18" charset="0"/>
                              </a:rPr>
                              <m:t>𝑖</m:t>
                            </m:r>
                          </m:sub>
                        </m:sSub>
                      </m:e>
                    </m:d>
                    <m:r>
                      <a:rPr lang="en-US" altLang="zh-CN" b="0" i="1" smtClean="0">
                        <a:latin typeface="Cambria Math" panose="02040503050406030204" pitchFamily="18" charset="0"/>
                        <a:cs typeface="Times New Roman" panose="02020603050405020304" pitchFamily="18" charset="0"/>
                      </a:rPr>
                      <m:t>=</m:t>
                    </m:r>
                    <m:rad>
                      <m:radPr>
                        <m:degHide m:val="on"/>
                        <m:ctrlPr>
                          <a:rPr lang="en-US" altLang="zh-CN" b="0" i="1" smtClean="0">
                            <a:latin typeface="Cambria Math" panose="02040503050406030204" pitchFamily="18" charset="0"/>
                            <a:cs typeface="Times New Roman" panose="02020603050405020304" pitchFamily="18" charset="0"/>
                          </a:rPr>
                        </m:ctrlPr>
                      </m:radPr>
                      <m:deg/>
                      <m:e>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r>
                              <m:rPr>
                                <m:brk m:alnAt="23"/>
                              </m:rP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𝑁</m:t>
                            </m:r>
                          </m:sup>
                          <m:e>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𝑐</m:t>
                                </m:r>
                                <m:r>
                                  <a:rPr lang="en-US" altLang="zh-CN" b="0" i="1" smtClean="0">
                                    <a:latin typeface="Cambria Math" panose="02040503050406030204" pitchFamily="18" charset="0"/>
                                    <a:cs typeface="Times New Roman" panose="02020603050405020304" pitchFamily="18" charset="0"/>
                                  </a:rPr>
                                  <m:t>h</m:t>
                                </m:r>
                                <m:d>
                                  <m:dPr>
                                    <m:ctrlPr>
                                      <a:rPr lang="en-US" altLang="zh-CN" b="0" i="1" smtClean="0">
                                        <a:latin typeface="Cambria Math" panose="02040503050406030204" pitchFamily="18" charset="0"/>
                                        <a:cs typeface="Times New Roman" panose="02020603050405020304" pitchFamily="18" charset="0"/>
                                      </a:rPr>
                                    </m:ctrlPr>
                                  </m:dPr>
                                  <m:e>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𝑇</m:t>
                                        </m:r>
                                      </m:e>
                                      <m:sub>
                                        <m:r>
                                          <a:rPr lang="en-US" altLang="zh-CN" b="0" i="1" smtClean="0">
                                            <a:latin typeface="Cambria Math" panose="02040503050406030204" pitchFamily="18" charset="0"/>
                                            <a:cs typeface="Times New Roman" panose="02020603050405020304" pitchFamily="18" charset="0"/>
                                          </a:rPr>
                                          <m:t>𝑖</m:t>
                                        </m:r>
                                      </m:sub>
                                      <m:sup>
                                        <m:r>
                                          <a:rPr lang="en-US" altLang="zh-CN" b="0" i="1" smtClean="0">
                                            <a:latin typeface="Cambria Math" panose="02040503050406030204" pitchFamily="18" charset="0"/>
                                            <a:cs typeface="Times New Roman" panose="02020603050405020304" pitchFamily="18" charset="0"/>
                                          </a:rPr>
                                          <m:t>𝑘</m:t>
                                        </m:r>
                                      </m:sup>
                                    </m:sSubSup>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𝑐</m:t>
                                </m:r>
                                <m:r>
                                  <a:rPr lang="en-US" altLang="zh-CN" b="0" i="1" smtClean="0">
                                    <a:latin typeface="Cambria Math" panose="02040503050406030204" pitchFamily="18" charset="0"/>
                                    <a:cs typeface="Times New Roman" panose="02020603050405020304" pitchFamily="18" charset="0"/>
                                  </a:rPr>
                                  <m:t>h</m:t>
                                </m:r>
                                <m:r>
                                  <a:rPr lang="en-US" altLang="zh-CN" b="0" i="1" smtClean="0">
                                    <a:latin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𝐺</m:t>
                                    </m:r>
                                  </m:e>
                                  <m:sub>
                                    <m:r>
                                      <a:rPr lang="en-US" altLang="zh-CN" b="0" i="1" smtClean="0">
                                        <a:latin typeface="Cambria Math" panose="02040503050406030204" pitchFamily="18" charset="0"/>
                                        <a:cs typeface="Times New Roman" panose="02020603050405020304" pitchFamily="18" charset="0"/>
                                      </a:rPr>
                                      <m:t>𝑗</m:t>
                                    </m:r>
                                  </m:sub>
                                  <m:sup>
                                    <m:r>
                                      <a:rPr lang="en-US" altLang="zh-CN" b="0" i="1" smtClean="0">
                                        <a:latin typeface="Cambria Math" panose="02040503050406030204" pitchFamily="18" charset="0"/>
                                        <a:cs typeface="Times New Roman" panose="02020603050405020304" pitchFamily="18" charset="0"/>
                                      </a:rPr>
                                      <m:t>𝑘</m:t>
                                    </m:r>
                                  </m:sup>
                                </m:sSubSup>
                                <m:r>
                                  <a:rPr lang="en-US" altLang="zh-CN" b="0" i="1" smtClean="0">
                                    <a:latin typeface="Cambria Math" panose="02040503050406030204" pitchFamily="18" charset="0"/>
                                    <a:cs typeface="Times New Roman" panose="02020603050405020304" pitchFamily="18" charset="0"/>
                                  </a:rPr>
                                  <m:t>))</m:t>
                                </m:r>
                              </m:e>
                              <m:sup>
                                <m:r>
                                  <a:rPr lang="en-US" altLang="zh-CN" b="0" i="1" smtClean="0">
                                    <a:latin typeface="Cambria Math" panose="02040503050406030204" pitchFamily="18" charset="0"/>
                                    <a:cs typeface="Times New Roman" panose="02020603050405020304" pitchFamily="18" charset="0"/>
                                  </a:rPr>
                                  <m:t>2</m:t>
                                </m:r>
                              </m:sup>
                            </m:sSup>
                          </m:e>
                        </m:nary>
                      </m:e>
                    </m:rad>
                  </m:oMath>
                </a14:m>
                <a:endParaRPr lang="en-US"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r>
                      <a:rPr lang="en-US" altLang="zh-CN" b="0" i="1" kern="0" smtClean="0">
                        <a:latin typeface="Cambria Math" panose="02040503050406030204" pitchFamily="18" charset="0"/>
                        <a:cs typeface="Times New Roman" panose="02020603050405020304" pitchFamily="18" charset="0"/>
                      </a:rPr>
                      <m:t>𝑐𝑜𝑠𝑡</m:t>
                    </m:r>
                    <m:d>
                      <m:dPr>
                        <m:ctrlPr>
                          <a:rPr lang="en-US" altLang="zh-CN" b="0" i="1" kern="0" smtClean="0">
                            <a:latin typeface="Cambria Math" panose="02040503050406030204" pitchFamily="18" charset="0"/>
                            <a:cs typeface="Times New Roman" panose="02020603050405020304" pitchFamily="18" charset="0"/>
                          </a:rPr>
                        </m:ctrlPr>
                      </m:dPr>
                      <m:e>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𝑇</m:t>
                            </m:r>
                          </m:e>
                          <m:sub>
                            <m:r>
                              <a:rPr lang="en-US" altLang="zh-CN" b="0" i="1" kern="0" smtClean="0">
                                <a:latin typeface="Cambria Math" panose="02040503050406030204" pitchFamily="18" charset="0"/>
                                <a:cs typeface="Times New Roman" panose="02020603050405020304" pitchFamily="18" charset="0"/>
                              </a:rPr>
                              <m:t>𝑖</m:t>
                            </m:r>
                          </m:sub>
                        </m:sSub>
                        <m: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𝐺</m:t>
                            </m:r>
                          </m:e>
                          <m:sub>
                            <m:r>
                              <a:rPr lang="en-US" altLang="zh-CN" b="0" i="1" kern="0" smtClean="0">
                                <a:latin typeface="Cambria Math" panose="02040503050406030204" pitchFamily="18" charset="0"/>
                                <a:cs typeface="Times New Roman" panose="02020603050405020304" pitchFamily="18" charset="0"/>
                              </a:rPr>
                              <m:t>𝑗</m:t>
                            </m:r>
                          </m:sub>
                        </m:sSub>
                      </m:e>
                    </m:d>
                    <m:r>
                      <a:rPr lang="en-US" altLang="zh-CN" b="0" i="1" kern="0" smtClean="0">
                        <a:latin typeface="Cambria Math" panose="02040503050406030204" pitchFamily="18" charset="0"/>
                        <a:cs typeface="Times New Roman" panose="02020603050405020304" pitchFamily="18" charset="0"/>
                      </a:rPr>
                      <m:t>=</m:t>
                    </m:r>
                    <m:sSup>
                      <m:sSupPr>
                        <m:ctrlPr>
                          <a:rPr lang="en-US" altLang="zh-CN" b="0" i="1" kern="0" smtClean="0">
                            <a:latin typeface="Cambria Math" panose="02040503050406030204" pitchFamily="18" charset="0"/>
                            <a:cs typeface="Times New Roman" panose="02020603050405020304" pitchFamily="18" charset="0"/>
                          </a:rPr>
                        </m:ctrlPr>
                      </m:sSupPr>
                      <m:e>
                        <m:r>
                          <a:rPr lang="en-US" altLang="zh-CN" b="0" i="1" kern="0" smtClean="0">
                            <a:latin typeface="Cambria Math" panose="02040503050406030204" pitchFamily="18" charset="0"/>
                            <a:cs typeface="Times New Roman" panose="02020603050405020304" pitchFamily="18" charset="0"/>
                          </a:rPr>
                          <m:t>100</m:t>
                        </m:r>
                      </m:e>
                      <m:sup>
                        <m:r>
                          <a:rPr lang="en-US" altLang="zh-CN" b="0" i="1" kern="0" smtClean="0">
                            <a:latin typeface="Cambria Math" panose="02040503050406030204" pitchFamily="18" charset="0"/>
                            <a:cs typeface="Times New Roman" panose="02020603050405020304" pitchFamily="18" charset="0"/>
                          </a:rPr>
                          <m:t>𝑥</m:t>
                        </m:r>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1</m:t>
                        </m:r>
                      </m:sup>
                    </m:sSup>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𝑥</m:t>
                    </m:r>
                    <m:r>
                      <a:rPr lang="zh-CN" altLang="en-US" b="0" i="1" kern="0">
                        <a:latin typeface="Cambria Math" panose="02040503050406030204" pitchFamily="18" charset="0"/>
                        <a:cs typeface="Times New Roman" panose="02020603050405020304" pitchFamily="18" charset="0"/>
                      </a:rPr>
                      <m:t>是</m:t>
                    </m:r>
                    <m:r>
                      <a:rPr lang="zh-CN" altLang="en-US" b="0" i="1" kern="0" smtClean="0">
                        <a:latin typeface="Cambria Math" panose="02040503050406030204" pitchFamily="18" charset="0"/>
                        <a:cs typeface="Times New Roman" panose="02020603050405020304" pitchFamily="18" charset="0"/>
                      </a:rPr>
                      <m:t>某</m:t>
                    </m:r>
                  </m:oMath>
                </a14:m>
                <a:r>
                  <a:rPr lang="zh-CN" altLang="en-US" b="0" kern="0" dirty="0">
                    <a:latin typeface="Times New Roman" panose="02020603050405020304" pitchFamily="18" charset="0"/>
                    <a:cs typeface="Times New Roman" panose="02020603050405020304" pitchFamily="18" charset="0"/>
                  </a:rPr>
                  <a:t>任务任一个</a:t>
                </a:r>
                <a14:m>
                  <m:oMath xmlns:m="http://schemas.openxmlformats.org/officeDocument/2006/math">
                    <m:r>
                      <a:rPr lang="en-US" altLang="zh-CN" b="0" i="1" kern="0">
                        <a:latin typeface="Cambria Math" panose="02040503050406030204" pitchFamily="18" charset="0"/>
                        <a:cs typeface="Times New Roman" panose="02020603050405020304" pitchFamily="18" charset="0"/>
                      </a:rPr>
                      <m:t>𝑑</m:t>
                    </m:r>
                    <m:d>
                      <m:dPr>
                        <m:ctrlPr>
                          <a:rPr lang="en-US" altLang="zh-CN" b="0" i="1" kern="0">
                            <a:latin typeface="Cambria Math" panose="02040503050406030204" pitchFamily="18" charset="0"/>
                            <a:cs typeface="Times New Roman" panose="02020603050405020304" pitchFamily="18" charset="0"/>
                          </a:rPr>
                        </m:ctrlPr>
                      </m:dPr>
                      <m:e>
                        <m:sSub>
                          <m:sSubPr>
                            <m:ctrlPr>
                              <a:rPr lang="en-US" altLang="zh-CN" b="0" i="1" kern="0">
                                <a:latin typeface="Cambria Math" panose="02040503050406030204" pitchFamily="18" charset="0"/>
                                <a:cs typeface="Times New Roman" panose="02020603050405020304" pitchFamily="18" charset="0"/>
                              </a:rPr>
                            </m:ctrlPr>
                          </m:sSubPr>
                          <m:e>
                            <m:r>
                              <a:rPr lang="en-US" altLang="zh-CN" b="0" i="1" kern="0">
                                <a:latin typeface="Cambria Math" panose="02040503050406030204" pitchFamily="18" charset="0"/>
                                <a:cs typeface="Times New Roman" panose="02020603050405020304" pitchFamily="18" charset="0"/>
                              </a:rPr>
                              <m:t>𝑡</m:t>
                            </m:r>
                          </m:e>
                          <m:sub>
                            <m:r>
                              <a:rPr lang="en-US" altLang="zh-CN" b="0" i="1" kern="0">
                                <a:latin typeface="Cambria Math" panose="02040503050406030204" pitchFamily="18" charset="0"/>
                                <a:cs typeface="Times New Roman" panose="02020603050405020304" pitchFamily="18" charset="0"/>
                              </a:rPr>
                              <m:t>𝑖</m:t>
                            </m:r>
                          </m:sub>
                        </m:sSub>
                        <m:r>
                          <a:rPr lang="en-US" altLang="zh-CN" b="0" i="1" kern="0">
                            <a:latin typeface="Cambria Math" panose="02040503050406030204" pitchFamily="18" charset="0"/>
                            <a:cs typeface="Times New Roman" panose="02020603050405020304" pitchFamily="18" charset="0"/>
                          </a:rPr>
                          <m:t>,</m:t>
                        </m:r>
                        <m:sSub>
                          <m:sSubPr>
                            <m:ctrlPr>
                              <a:rPr lang="en-US" altLang="zh-CN" b="0" i="1" kern="0">
                                <a:latin typeface="Cambria Math" panose="02040503050406030204" pitchFamily="18" charset="0"/>
                                <a:cs typeface="Times New Roman" panose="02020603050405020304" pitchFamily="18" charset="0"/>
                              </a:rPr>
                            </m:ctrlPr>
                          </m:sSubPr>
                          <m:e>
                            <m:r>
                              <a:rPr lang="en-US" altLang="zh-CN" b="0" i="1" kern="0">
                                <a:latin typeface="Cambria Math" panose="02040503050406030204" pitchFamily="18" charset="0"/>
                                <a:cs typeface="Times New Roman" panose="02020603050405020304" pitchFamily="18" charset="0"/>
                              </a:rPr>
                              <m:t>𝐺</m:t>
                            </m:r>
                          </m:e>
                          <m:sub>
                            <m:r>
                              <a:rPr lang="en-US" altLang="zh-CN" b="0" i="1" kern="0">
                                <a:latin typeface="Cambria Math" panose="02040503050406030204" pitchFamily="18" charset="0"/>
                                <a:cs typeface="Times New Roman" panose="02020603050405020304" pitchFamily="18" charset="0"/>
                              </a:rPr>
                              <m:t>𝑖</m:t>
                            </m:r>
                          </m:sub>
                        </m:sSub>
                      </m:e>
                    </m:d>
                  </m:oMath>
                </a14:m>
                <a:endParaRPr lang="zh-CN" altLang="en-US" b="0" kern="0" dirty="0">
                  <a:latin typeface="Times New Roman" panose="02020603050405020304" pitchFamily="18" charset="0"/>
                  <a:cs typeface="Times New Roman" panose="02020603050405020304" pitchFamily="18" charset="0"/>
                </a:endParaRPr>
              </a:p>
            </p:txBody>
          </p:sp>
        </mc:Choice>
        <mc:Fallback xmlns="">
          <p:sp>
            <p:nvSpPr>
              <p:cNvPr id="80" name="内容占位符 1">
                <a:extLst>
                  <a:ext uri="{FF2B5EF4-FFF2-40B4-BE49-F238E27FC236}">
                    <a16:creationId xmlns:a16="http://schemas.microsoft.com/office/drawing/2014/main" id="{963EC0C0-3522-479C-8F62-4953FE699730}"/>
                  </a:ext>
                </a:extLst>
              </p:cNvPr>
              <p:cNvSpPr txBox="1">
                <a:spLocks noRot="1" noChangeAspect="1" noMove="1" noResize="1" noEditPoints="1" noAdjustHandles="1" noChangeArrowheads="1" noChangeShapeType="1" noTextEdit="1"/>
              </p:cNvSpPr>
              <p:nvPr/>
            </p:nvSpPr>
            <p:spPr bwMode="auto">
              <a:xfrm>
                <a:off x="587238" y="2334051"/>
                <a:ext cx="6794330" cy="1649123"/>
              </a:xfrm>
              <a:prstGeom prst="rect">
                <a:avLst/>
              </a:prstGeom>
              <a:blipFill>
                <a:blip r:embed="rId4"/>
                <a:stretch>
                  <a:fillRect l="-1166" t="-2963" b="-25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内容占位符 1">
                <a:extLst>
                  <a:ext uri="{FF2B5EF4-FFF2-40B4-BE49-F238E27FC236}">
                    <a16:creationId xmlns:a16="http://schemas.microsoft.com/office/drawing/2014/main" id="{963EC0C0-3522-479C-8F62-4953FE699730}"/>
                  </a:ext>
                </a:extLst>
              </p:cNvPr>
              <p:cNvSpPr txBox="1">
                <a:spLocks/>
              </p:cNvSpPr>
              <p:nvPr/>
            </p:nvSpPr>
            <p:spPr bwMode="auto">
              <a:xfrm>
                <a:off x="619660" y="4498032"/>
                <a:ext cx="6794330" cy="16491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加权容量的权值保障有效性：</a:t>
                </a:r>
              </a:p>
              <a:p>
                <a:pPr lvl="1"/>
                <a14:m>
                  <m:oMath xmlns:m="http://schemas.openxmlformats.org/officeDocument/2006/math">
                    <m:r>
                      <a:rPr lang="en-US" altLang="zh-CN" b="0" i="1" kern="0" smtClean="0">
                        <a:latin typeface="Cambria Math" panose="02040503050406030204" pitchFamily="18" charset="0"/>
                        <a:cs typeface="Times New Roman" panose="02020603050405020304" pitchFamily="18" charset="0"/>
                      </a:rPr>
                      <m:t>𝑥</m:t>
                    </m:r>
                    <m:d>
                      <m:dPr>
                        <m:ctrlPr>
                          <a:rPr lang="en-US" altLang="zh-CN" b="0" i="1" kern="0" smtClean="0">
                            <a:latin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cs typeface="Times New Roman" panose="02020603050405020304" pitchFamily="18" charset="0"/>
                          </a:rPr>
                          <m:t>𝑖</m:t>
                        </m:r>
                      </m:e>
                    </m:d>
                    <m:r>
                      <a:rPr lang="en-US" altLang="zh-CN" b="0" i="1" kern="0" smtClean="0">
                        <a:latin typeface="Cambria Math" panose="02040503050406030204" pitchFamily="18" charset="0"/>
                        <a:cs typeface="Times New Roman" panose="02020603050405020304" pitchFamily="18" charset="0"/>
                      </a:rPr>
                      <m:t>=</m:t>
                    </m:r>
                    <m:d>
                      <m:dPr>
                        <m:begChr m:val="{"/>
                        <m:endChr m:val="}"/>
                        <m:ctrlPr>
                          <a:rPr lang="en-US" altLang="zh-CN" b="0" i="1" kern="0" smtClean="0">
                            <a:latin typeface="Cambria Math" panose="02040503050406030204" pitchFamily="18" charset="0"/>
                            <a:cs typeface="Times New Roman" panose="02020603050405020304" pitchFamily="18" charset="0"/>
                          </a:rPr>
                        </m:ctrlPr>
                      </m:dPr>
                      <m:e>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𝑣</m:t>
                            </m:r>
                          </m:e>
                          <m:sub>
                            <m:r>
                              <a:rPr lang="en-US" altLang="zh-CN" b="0" i="1" kern="0" smtClean="0">
                                <a:latin typeface="Cambria Math" panose="02040503050406030204" pitchFamily="18" charset="0"/>
                                <a:cs typeface="Times New Roman" panose="02020603050405020304" pitchFamily="18" charset="0"/>
                              </a:rPr>
                              <m:t>𝑎</m:t>
                            </m:r>
                          </m:sub>
                        </m:sSub>
                        <m: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𝑣</m:t>
                            </m:r>
                          </m:e>
                          <m:sub>
                            <m:r>
                              <a:rPr lang="en-US" altLang="zh-CN" b="0" i="1" kern="0" smtClean="0">
                                <a:latin typeface="Cambria Math" panose="02040503050406030204" pitchFamily="18" charset="0"/>
                                <a:cs typeface="Times New Roman" panose="02020603050405020304" pitchFamily="18" charset="0"/>
                              </a:rPr>
                              <m:t>𝑏</m:t>
                            </m:r>
                          </m:sub>
                        </m:sSub>
                        <m:r>
                          <a:rPr lang="en-US" altLang="zh-CN" b="0" i="1" kern="0" smtClean="0">
                            <a:latin typeface="Cambria Math" panose="02040503050406030204" pitchFamily="18" charset="0"/>
                            <a:cs typeface="Times New Roman" panose="02020603050405020304" pitchFamily="18" charset="0"/>
                          </a:rPr>
                          <m:t>,…</m:t>
                        </m:r>
                      </m:e>
                    </m:d>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𝑣</m:t>
                        </m:r>
                      </m:e>
                      <m:sub>
                        <m:r>
                          <a:rPr lang="en-US" altLang="zh-CN" b="0" i="1" kern="0" smtClean="0">
                            <a:latin typeface="Cambria Math" panose="02040503050406030204" pitchFamily="18" charset="0"/>
                            <a:cs typeface="Times New Roman" panose="02020603050405020304" pitchFamily="18" charset="0"/>
                          </a:rPr>
                          <m:t>𝑎</m:t>
                        </m:r>
                      </m:sub>
                    </m:sSub>
                    <m: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𝑣</m:t>
                        </m:r>
                      </m:e>
                      <m:sub>
                        <m:r>
                          <a:rPr lang="en-US" altLang="zh-CN" b="0" i="1" kern="0" smtClean="0">
                            <a:latin typeface="Cambria Math" panose="02040503050406030204" pitchFamily="18" charset="0"/>
                            <a:cs typeface="Times New Roman" panose="02020603050405020304" pitchFamily="18" charset="0"/>
                          </a:rPr>
                          <m:t>𝑏</m:t>
                        </m:r>
                      </m:sub>
                    </m:sSub>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𝑉</m:t>
                    </m:r>
                  </m:oMath>
                </a14:m>
                <a:endParaRPr lang="en-US"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𝑤</m:t>
                        </m:r>
                      </m:e>
                      <m:sub>
                        <m:r>
                          <a:rPr lang="en-US" altLang="zh-CN" b="0" i="1" kern="0" smtClean="0">
                            <a:latin typeface="Cambria Math" panose="02040503050406030204" pitchFamily="18" charset="0"/>
                            <a:cs typeface="Times New Roman" panose="02020603050405020304" pitchFamily="18" charset="0"/>
                          </a:rPr>
                          <m:t>1</m:t>
                        </m:r>
                      </m:sub>
                    </m:sSub>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1</m:t>
                    </m:r>
                  </m:oMath>
                </a14:m>
                <a:endParaRPr lang="en-US"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altLang="zh-CN" b="0" i="1" kern="0">
                            <a:latin typeface="Cambria Math" panose="02040503050406030204" pitchFamily="18" charset="0"/>
                            <a:cs typeface="Times New Roman" panose="02020603050405020304" pitchFamily="18" charset="0"/>
                          </a:rPr>
                        </m:ctrlPr>
                      </m:sSubPr>
                      <m:e>
                        <m:r>
                          <a:rPr lang="en-US" altLang="zh-CN" b="0" i="1" kern="0">
                            <a:latin typeface="Cambria Math" panose="02040503050406030204" pitchFamily="18" charset="0"/>
                            <a:cs typeface="Times New Roman" panose="02020603050405020304" pitchFamily="18" charset="0"/>
                          </a:rPr>
                          <m:t>𝑤</m:t>
                        </m:r>
                      </m:e>
                      <m:sub>
                        <m:r>
                          <a:rPr lang="en-US" altLang="zh-CN" b="0" i="1" kern="0" smtClean="0">
                            <a:latin typeface="Cambria Math" panose="02040503050406030204" pitchFamily="18" charset="0"/>
                            <a:cs typeface="Times New Roman" panose="02020603050405020304" pitchFamily="18" charset="0"/>
                          </a:rPr>
                          <m:t>𝑖</m:t>
                        </m:r>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1</m:t>
                        </m:r>
                      </m:sub>
                    </m:sSub>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𝑚𝑖𝑛𝑚𝑖𝑧𝑒𝑑</m:t>
                        </m:r>
                        <m:d>
                          <m:d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𝑥</m:t>
                            </m:r>
                            <m:d>
                              <m:d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1</m:t>
                                </m:r>
                              </m:e>
                            </m:d>
                          </m:e>
                        </m:d>
                      </m:num>
                      <m:den>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𝑚𝑎𝑥𝑚𝑖𝑧𝑒𝑑</m:t>
                        </m:r>
                        <m:d>
                          <m:d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𝑥</m:t>
                            </m:r>
                            <m:d>
                              <m:d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𝑖</m:t>
                                </m:r>
                              </m:e>
                            </m:d>
                          </m:e>
                        </m:d>
                      </m:den>
                    </m:f>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altLang="zh-CN" b="0" kern="0" dirty="0">
                  <a:latin typeface="Times New Roman" panose="02020603050405020304" pitchFamily="18" charset="0"/>
                  <a:cs typeface="Times New Roman" panose="02020603050405020304" pitchFamily="18" charset="0"/>
                </a:endParaRPr>
              </a:p>
            </p:txBody>
          </p:sp>
        </mc:Choice>
        <mc:Fallback xmlns="">
          <p:sp>
            <p:nvSpPr>
              <p:cNvPr id="82" name="内容占位符 1">
                <a:extLst>
                  <a:ext uri="{FF2B5EF4-FFF2-40B4-BE49-F238E27FC236}">
                    <a16:creationId xmlns:a16="http://schemas.microsoft.com/office/drawing/2014/main" id="{963EC0C0-3522-479C-8F62-4953FE699730}"/>
                  </a:ext>
                </a:extLst>
              </p:cNvPr>
              <p:cNvSpPr txBox="1">
                <a:spLocks noRot="1" noChangeAspect="1" noMove="1" noResize="1" noEditPoints="1" noAdjustHandles="1" noChangeArrowheads="1" noChangeShapeType="1" noTextEdit="1"/>
              </p:cNvSpPr>
              <p:nvPr/>
            </p:nvSpPr>
            <p:spPr bwMode="auto">
              <a:xfrm>
                <a:off x="619660" y="4498032"/>
                <a:ext cx="6794330" cy="1649123"/>
              </a:xfrm>
              <a:prstGeom prst="rect">
                <a:avLst/>
              </a:prstGeom>
              <a:blipFill>
                <a:blip r:embed="rId5"/>
                <a:stretch>
                  <a:fillRect l="-1257" t="-2963" b="-9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88197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25</a:t>
            </a:fld>
            <a:endParaRPr lang="en-US" altLang="zh-CN" dirty="0"/>
          </a:p>
        </p:txBody>
      </p:sp>
      <p:sp>
        <p:nvSpPr>
          <p:cNvPr id="16" name="内容占位符 1">
            <a:extLst>
              <a:ext uri="{FF2B5EF4-FFF2-40B4-BE49-F238E27FC236}">
                <a16:creationId xmlns:a16="http://schemas.microsoft.com/office/drawing/2014/main" id="{963EC0C0-3522-479C-8F62-4953FE699730}"/>
              </a:ext>
            </a:extLst>
          </p:cNvPr>
          <p:cNvSpPr txBox="1">
            <a:spLocks/>
          </p:cNvSpPr>
          <p:nvPr/>
        </p:nvSpPr>
        <p:spPr bwMode="auto">
          <a:xfrm>
            <a:off x="588688" y="1237137"/>
            <a:ext cx="5391784" cy="2214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solidFill>
                  <a:srgbClr val="C00000"/>
                </a:solidFill>
              </a:rPr>
              <a:t>未来考虑</a:t>
            </a:r>
            <a:r>
              <a:rPr lang="zh-CN" altLang="en-US" b="0" kern="0" dirty="0"/>
              <a:t>数据流图任务的处理器类型异构：</a:t>
            </a:r>
          </a:p>
          <a:p>
            <a:pPr lvl="1"/>
            <a:r>
              <a:rPr lang="zh-CN" altLang="en-US" b="0" kern="0" dirty="0">
                <a:latin typeface="Times New Roman" panose="02020603050405020304" pitchFamily="18" charset="0"/>
                <a:cs typeface="Times New Roman" panose="02020603050405020304" pitchFamily="18" charset="0"/>
              </a:rPr>
              <a:t>构造面向数据流图任务的资源描述方法</a:t>
            </a:r>
            <a:endParaRPr lang="en-GB"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构造资源调度器，根据异构资源使用情况实现调度</a:t>
            </a:r>
          </a:p>
        </p:txBody>
      </p:sp>
      <p:sp>
        <p:nvSpPr>
          <p:cNvPr id="83" name="文本框 23">
            <a:extLst>
              <a:ext uri="{FF2B5EF4-FFF2-40B4-BE49-F238E27FC236}">
                <a16:creationId xmlns:a16="http://schemas.microsoft.com/office/drawing/2014/main" id="{2CA1E02F-BCBA-4962-BC41-5837FDFBCD38}"/>
              </a:ext>
            </a:extLst>
          </p:cNvPr>
          <p:cNvSpPr txBox="1"/>
          <p:nvPr/>
        </p:nvSpPr>
        <p:spPr>
          <a:xfrm>
            <a:off x="588687" y="5972449"/>
            <a:ext cx="10199797" cy="400110"/>
          </a:xfrm>
          <a:prstGeom prst="rect">
            <a:avLst/>
          </a:prstGeom>
          <a:noFill/>
          <a:ln w="19050">
            <a:solidFill>
              <a:schemeClr val="accent2"/>
            </a:solidFill>
            <a:prstDash val="dash"/>
          </a:ln>
        </p:spPr>
        <p:txBody>
          <a:bodyPr wrap="square" rtlCol="0">
            <a:spAutoFit/>
          </a:bodyPr>
          <a:lstStyle/>
          <a:p>
            <a:pPr algn="ctr"/>
            <a:r>
              <a:rPr lang="zh-CN" altLang="en-US" dirty="0"/>
              <a:t>数据流图任务细粒度资源分配需要考虑开销、可理解性和资源需求的动态性</a:t>
            </a:r>
          </a:p>
        </p:txBody>
      </p:sp>
      <p:sp>
        <p:nvSpPr>
          <p:cNvPr id="85" name="内容占位符 1">
            <a:extLst>
              <a:ext uri="{FF2B5EF4-FFF2-40B4-BE49-F238E27FC236}">
                <a16:creationId xmlns:a16="http://schemas.microsoft.com/office/drawing/2014/main" id="{963EC0C0-3522-479C-8F62-4953FE699730}"/>
              </a:ext>
            </a:extLst>
          </p:cNvPr>
          <p:cNvSpPr txBox="1">
            <a:spLocks/>
          </p:cNvSpPr>
          <p:nvPr/>
        </p:nvSpPr>
        <p:spPr bwMode="auto">
          <a:xfrm>
            <a:off x="6042449" y="1240326"/>
            <a:ext cx="5391784" cy="156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solidFill>
                  <a:srgbClr val="C00000"/>
                </a:solidFill>
              </a:rPr>
              <a:t>未来考虑</a:t>
            </a:r>
            <a:r>
              <a:rPr lang="zh-CN" altLang="en-US" b="0" kern="0" dirty="0"/>
              <a:t>继续扩展</a:t>
            </a:r>
            <a:r>
              <a:rPr lang="en-US" altLang="zh-CN" b="0" kern="0" dirty="0"/>
              <a:t>MCMF</a:t>
            </a:r>
            <a:r>
              <a:rPr lang="zh-CN" altLang="en-US" b="0" kern="0" dirty="0"/>
              <a:t>的表达能力支持资源的关联性：</a:t>
            </a:r>
          </a:p>
          <a:p>
            <a:pPr lvl="1"/>
            <a:r>
              <a:rPr lang="zh-CN" altLang="en-US" b="0" kern="0" dirty="0">
                <a:latin typeface="Times New Roman" panose="02020603050405020304" pitchFamily="18" charset="0"/>
                <a:cs typeface="Times New Roman" panose="02020603050405020304" pitchFamily="18" charset="0"/>
              </a:rPr>
              <a:t>增加多条边之间的偏序关系</a:t>
            </a:r>
            <a:endParaRPr lang="en-US"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扩展连通性在时间上的含义</a:t>
            </a:r>
          </a:p>
        </p:txBody>
      </p:sp>
      <mc:AlternateContent xmlns:mc="http://schemas.openxmlformats.org/markup-compatibility/2006" xmlns:a14="http://schemas.microsoft.com/office/drawing/2010/main">
        <mc:Choice Requires="a14">
          <p:sp>
            <p:nvSpPr>
              <p:cNvPr id="86" name="内容占位符 1">
                <a:extLst>
                  <a:ext uri="{FF2B5EF4-FFF2-40B4-BE49-F238E27FC236}">
                    <a16:creationId xmlns:a16="http://schemas.microsoft.com/office/drawing/2014/main" id="{963EC0C0-3522-479C-8F62-4953FE699730}"/>
                  </a:ext>
                </a:extLst>
              </p:cNvPr>
              <p:cNvSpPr txBox="1">
                <a:spLocks/>
              </p:cNvSpPr>
              <p:nvPr/>
            </p:nvSpPr>
            <p:spPr bwMode="auto">
              <a:xfrm>
                <a:off x="2891473" y="3451820"/>
                <a:ext cx="4581605" cy="22454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lvl="1"/>
                <a14:m>
                  <m:oMath xmlns:m="http://schemas.openxmlformats.org/officeDocument/2006/math">
                    <m:sSubSup>
                      <m:sSubSupPr>
                        <m:ctrlPr>
                          <a:rPr lang="ar-AE" altLang="zh-CN" b="0" i="1" kern="0">
                            <a:latin typeface="Cambria Math" panose="02040503050406030204" pitchFamily="18" charset="0"/>
                            <a:cs typeface="Times New Roman" panose="02020603050405020304" pitchFamily="18" charset="0"/>
                          </a:rPr>
                        </m:ctrlPr>
                      </m:sSubSupPr>
                      <m:e>
                        <m:r>
                          <a:rPr lang="zh-CN" altLang="ar-AE" b="0" i="1" kern="0">
                            <a:latin typeface="Cambria Math" panose="02040503050406030204" pitchFamily="18" charset="0"/>
                            <a:cs typeface="Times New Roman" panose="02020603050405020304" pitchFamily="18" charset="0"/>
                          </a:rPr>
                          <m:t>𝑡𝑎𝑠𝑘</m:t>
                        </m:r>
                      </m:e>
                      <m:sub>
                        <m:r>
                          <m:rPr>
                            <m:sty m:val="p"/>
                          </m:rPr>
                          <a:rPr lang="en-US" altLang="zh-CN" b="0" i="1" kern="0">
                            <a:latin typeface="Cambria Math" panose="02040503050406030204" pitchFamily="18" charset="0"/>
                            <a:cs typeface="Times New Roman" panose="02020603050405020304" pitchFamily="18" charset="0"/>
                          </a:rPr>
                          <m:t>i</m:t>
                        </m:r>
                        <m:r>
                          <a:rPr lang="ar-AE" altLang="zh-CN" b="0" i="1" ker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𝑗</m:t>
                        </m:r>
                      </m:sub>
                      <m:sup>
                        <m:r>
                          <a:rPr lang="zh-CN" altLang="ar-AE" b="0" i="1" kern="0">
                            <a:latin typeface="Cambria Math" panose="02040503050406030204" pitchFamily="18" charset="0"/>
                            <a:cs typeface="Times New Roman" panose="02020603050405020304" pitchFamily="18" charset="0"/>
                          </a:rPr>
                          <m:t>𝑟𝑒𝑠𝑜𝑢𝑟𝑐𝑒</m:t>
                        </m:r>
                      </m:sup>
                    </m:sSubSup>
                    <m:r>
                      <a:rPr lang="en-US" altLang="zh-CN" b="0" i="1" kern="0">
                        <a:latin typeface="Cambria Math" panose="02040503050406030204" pitchFamily="18" charset="0"/>
                        <a:cs typeface="Times New Roman" panose="02020603050405020304" pitchFamily="18" charset="0"/>
                      </a:rPr>
                      <m:t>=</m:t>
                    </m:r>
                    <m:d>
                      <m:dPr>
                        <m:begChr m:val="["/>
                        <m:endChr m:val="]"/>
                        <m:ctrlPr>
                          <a:rPr lang="ar-AE" altLang="zh-CN" b="0" i="1" kern="0" smtClean="0">
                            <a:latin typeface="Cambria Math" panose="02040503050406030204" pitchFamily="18" charset="0"/>
                            <a:cs typeface="Times New Roman" panose="02020603050405020304" pitchFamily="18" charset="0"/>
                          </a:rPr>
                        </m:ctrlPr>
                      </m:dPr>
                      <m:e>
                        <m:eqArr>
                          <m:eqArrPr>
                            <m:ctrlPr>
                              <a:rPr lang="ar-AE" altLang="zh-CN" b="0" i="1" kern="0" smtClean="0">
                                <a:latin typeface="Cambria Math" panose="02040503050406030204" pitchFamily="18" charset="0"/>
                                <a:cs typeface="Times New Roman" panose="02020603050405020304" pitchFamily="18" charset="0"/>
                              </a:rPr>
                            </m:ctrlPr>
                          </m:eqArrPr>
                          <m:e>
                            <m:sSubSup>
                              <m:sSubSupPr>
                                <m:ctrlPr>
                                  <a:rPr lang="ar-AE" altLang="zh-CN" b="0" i="1" kern="0" smtClean="0">
                                    <a:latin typeface="Cambria Math" panose="02040503050406030204" pitchFamily="18" charset="0"/>
                                    <a:cs typeface="Times New Roman" panose="02020603050405020304" pitchFamily="18" charset="0"/>
                                  </a:rPr>
                                </m:ctrlPr>
                              </m:sSubSupPr>
                              <m:e>
                                <m:r>
                                  <a:rPr lang="en-US" altLang="zh-CN" b="0" i="1" kern="0" smtClean="0">
                                    <a:latin typeface="Cambria Math" panose="02040503050406030204" pitchFamily="18" charset="0"/>
                                    <a:cs typeface="Times New Roman" panose="02020603050405020304" pitchFamily="18" charset="0"/>
                                  </a:rPr>
                                  <m:t>𝑟</m:t>
                                </m:r>
                              </m:e>
                              <m:sub>
                                <m:r>
                                  <a:rPr lang="en-US" altLang="zh-CN" b="0" i="1" kern="0" smtClea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1</m:t>
                                </m:r>
                              </m:sup>
                            </m:sSubSup>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2</m:t>
                                </m:r>
                              </m:sup>
                            </m:sSubSup>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eqArr>
                                  <m:eqArrPr>
                                    <m:ctrlPr>
                                      <a:rPr lang="en-US" altLang="zh-CN" b="0" i="1" kern="0">
                                        <a:latin typeface="Cambria Math" panose="02040503050406030204" pitchFamily="18" charset="0"/>
                                        <a:cs typeface="Times New Roman" panose="02020603050405020304" pitchFamily="18" charset="0"/>
                                      </a:rPr>
                                    </m:ctrlPr>
                                  </m:eqArrPr>
                                  <m:e>
                                    <m:r>
                                      <a:rPr lang="en-US" altLang="zh-CN" b="0" i="1" kern="0">
                                        <a:latin typeface="Cambria Math" panose="02040503050406030204" pitchFamily="18" charset="0"/>
                                        <a:cs typeface="Times New Roman" panose="02020603050405020304" pitchFamily="18" charset="0"/>
                                      </a:rPr>
                                      <m:t>𝑖𝑗</m:t>
                                    </m:r>
                                  </m:e>
                                  <m:e>
                                    <m:r>
                                      <a:rPr lang="en-US" altLang="zh-CN" b="0" i="1" kern="0" smtClean="0">
                                        <a:latin typeface="Cambria Math" panose="02040503050406030204" pitchFamily="18" charset="0"/>
                                        <a:cs typeface="Times New Roman" panose="02020603050405020304" pitchFamily="18" charset="0"/>
                                      </a:rPr>
                                      <m:t>∗</m:t>
                                    </m:r>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𝑛</m:t>
                                        </m:r>
                                      </m:sup>
                                    </m:sSubSup>
                                  </m:e>
                                </m:eqArr>
                              </m:sub>
                              <m:sup>
                                <m:r>
                                  <a:rPr lang="en-US" altLang="zh-CN" b="0" i="1" kern="0" smtClean="0">
                                    <a:latin typeface="Cambria Math" panose="02040503050406030204" pitchFamily="18" charset="0"/>
                                    <a:cs typeface="Times New Roman" panose="02020603050405020304" pitchFamily="18" charset="0"/>
                                  </a:rPr>
                                  <m:t>3</m:t>
                                </m:r>
                              </m:sup>
                            </m:sSubSup>
                          </m:e>
                        </m:eqArr>
                      </m:e>
                    </m:d>
                    <m:r>
                      <a:rPr lang="en-US" altLang="zh-CN" b="0" i="1" kern="0" smtClean="0">
                        <a:latin typeface="Cambria Math" panose="02040503050406030204" pitchFamily="18" charset="0"/>
                        <a:cs typeface="Times New Roman" panose="02020603050405020304" pitchFamily="18" charset="0"/>
                      </a:rPr>
                      <m:t>,</m:t>
                    </m:r>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𝑘</m:t>
                        </m:r>
                      </m:sup>
                    </m:sSubSup>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𝑅</m:t>
                    </m:r>
                  </m:oMath>
                </a14:m>
                <a:endParaRPr lang="ar-AE"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sSubSup>
                      <m:sSubSupPr>
                        <m:ctrlPr>
                          <a:rPr lang="en-US" altLang="zh-CN" b="0" i="1">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𝑐𝑎𝑝𝑎𝑐𝑖𝑡𝑦</m:t>
                        </m:r>
                      </m:e>
                      <m:sub>
                        <m:r>
                          <a:rPr lang="en-US" altLang="zh-CN" b="0" i="1" smtClean="0">
                            <a:latin typeface="Cambria Math" panose="02040503050406030204" pitchFamily="18" charset="0"/>
                            <a:cs typeface="Times New Roman" panose="02020603050405020304" pitchFamily="18" charset="0"/>
                          </a:rPr>
                          <m:t>𝑡𝑛</m:t>
                        </m:r>
                      </m:sub>
                      <m:sup>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𝑘</m:t>
                            </m:r>
                          </m:e>
                          <m:sup>
                            <m:r>
                              <a:rPr lang="en-US" altLang="zh-CN" b="0" i="1" smtClean="0">
                                <a:latin typeface="Cambria Math" panose="02040503050406030204" pitchFamily="18" charset="0"/>
                                <a:cs typeface="Times New Roman" panose="02020603050405020304" pitchFamily="18" charset="0"/>
                              </a:rPr>
                              <m:t>′</m:t>
                            </m:r>
                          </m:sup>
                        </m:sSup>
                      </m:sup>
                    </m:sSubSup>
                    <m:r>
                      <a:rPr lang="en-US" altLang="zh-CN" b="0" i="1" smtClean="0">
                        <a:latin typeface="Cambria Math" panose="02040503050406030204" pitchFamily="18" charset="0"/>
                        <a:cs typeface="Times New Roman" panose="02020603050405020304" pitchFamily="18" charset="0"/>
                      </a:rPr>
                      <m:t>=</m:t>
                    </m:r>
                    <m:sSubSup>
                      <m:sSubSupPr>
                        <m:ctrlPr>
                          <a:rPr lang="en-US" altLang="zh-CN" b="0" i="1">
                            <a:latin typeface="Cambria Math" panose="02040503050406030204" pitchFamily="18" charset="0"/>
                            <a:cs typeface="Times New Roman" panose="02020603050405020304" pitchFamily="18" charset="0"/>
                          </a:rPr>
                        </m:ctrlPr>
                      </m:sSubSupPr>
                      <m:e>
                        <m:r>
                          <a:rPr lang="en-US" altLang="zh-CN" b="0" i="1">
                            <a:latin typeface="Cambria Math" panose="02040503050406030204" pitchFamily="18" charset="0"/>
                            <a:cs typeface="Times New Roman" panose="02020603050405020304" pitchFamily="18" charset="0"/>
                          </a:rPr>
                          <m:t>𝑐𝑎𝑝𝑎𝑐𝑖𝑡𝑦</m:t>
                        </m:r>
                      </m:e>
                      <m:sub>
                        <m:r>
                          <a:rPr lang="en-US" altLang="zh-CN" b="0" i="1">
                            <a:latin typeface="Cambria Math" panose="02040503050406030204" pitchFamily="18" charset="0"/>
                            <a:cs typeface="Times New Roman" panose="02020603050405020304" pitchFamily="18" charset="0"/>
                          </a:rPr>
                          <m:t>𝑡𝑛</m:t>
                        </m:r>
                      </m:sub>
                      <m:sup>
                        <m:r>
                          <a:rPr lang="en-US" altLang="zh-CN" b="0" i="1" smtClean="0">
                            <a:latin typeface="Cambria Math" panose="02040503050406030204" pitchFamily="18" charset="0"/>
                            <a:cs typeface="Times New Roman" panose="02020603050405020304" pitchFamily="18" charset="0"/>
                          </a:rPr>
                          <m:t>𝑘</m:t>
                        </m:r>
                      </m:sup>
                    </m:sSubSup>
                    <m:r>
                      <a:rPr lang="en-US" altLang="zh-CN" b="0" i="1" smtClean="0">
                        <a:latin typeface="Cambria Math" panose="02040503050406030204" pitchFamily="18" charset="0"/>
                        <a:cs typeface="Times New Roman" panose="02020603050405020304" pitchFamily="18" charset="0"/>
                      </a:rPr>
                      <m:t>−</m:t>
                    </m:r>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a:latin typeface="Cambria Math" panose="02040503050406030204" pitchFamily="18" charset="0"/>
                            <a:cs typeface="Times New Roman" panose="02020603050405020304" pitchFamily="18" charset="0"/>
                          </a:rPr>
                          <m:t>𝑘</m:t>
                        </m:r>
                      </m:sup>
                    </m:sSubSup>
                  </m:oMath>
                </a14:m>
                <a:endParaRPr lang="en-US" altLang="zh-CN" b="0" kern="0" dirty="0">
                  <a:latin typeface="Times New Roman" panose="02020603050405020304" pitchFamily="18" charset="0"/>
                  <a:cs typeface="Times New Roman" panose="02020603050405020304" pitchFamily="18" charset="0"/>
                </a:endParaRPr>
              </a:p>
            </p:txBody>
          </p:sp>
        </mc:Choice>
        <mc:Fallback xmlns="">
          <p:sp>
            <p:nvSpPr>
              <p:cNvPr id="86" name="内容占位符 1">
                <a:extLst>
                  <a:ext uri="{FF2B5EF4-FFF2-40B4-BE49-F238E27FC236}">
                    <a16:creationId xmlns:a16="http://schemas.microsoft.com/office/drawing/2014/main" id="{963EC0C0-3522-479C-8F62-4953FE699730}"/>
                  </a:ext>
                </a:extLst>
              </p:cNvPr>
              <p:cNvSpPr txBox="1">
                <a:spLocks noRot="1" noChangeAspect="1" noMove="1" noResize="1" noEditPoints="1" noAdjustHandles="1" noChangeArrowheads="1" noChangeShapeType="1" noTextEdit="1"/>
              </p:cNvSpPr>
              <p:nvPr/>
            </p:nvSpPr>
            <p:spPr bwMode="auto">
              <a:xfrm>
                <a:off x="2891473" y="3451820"/>
                <a:ext cx="4581605" cy="2245492"/>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10" name="组合 9"/>
          <p:cNvGrpSpPr/>
          <p:nvPr/>
        </p:nvGrpSpPr>
        <p:grpSpPr>
          <a:xfrm>
            <a:off x="5432586" y="3245967"/>
            <a:ext cx="3392128" cy="2039077"/>
            <a:chOff x="8583562" y="3085988"/>
            <a:chExt cx="3392128" cy="2039077"/>
          </a:xfrm>
        </p:grpSpPr>
        <p:sp>
          <p:nvSpPr>
            <p:cNvPr id="3" name="椭圆 2"/>
            <p:cNvSpPr/>
            <p:nvPr/>
          </p:nvSpPr>
          <p:spPr bwMode="gray">
            <a:xfrm>
              <a:off x="8583562" y="3215148"/>
              <a:ext cx="707922" cy="1909917"/>
            </a:xfrm>
            <a:prstGeom prst="ellipse">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8" name="云形标注 7"/>
            <p:cNvSpPr/>
            <p:nvPr/>
          </p:nvSpPr>
          <p:spPr bwMode="gray">
            <a:xfrm>
              <a:off x="9702203" y="3085988"/>
              <a:ext cx="2273487" cy="457200"/>
            </a:xfrm>
            <a:prstGeom prst="cloudCallout">
              <a:avLst>
                <a:gd name="adj1" fmla="val -78017"/>
                <a:gd name="adj2" fmla="val 109274"/>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9" name="文本框 8"/>
            <p:cNvSpPr txBox="1"/>
            <p:nvPr/>
          </p:nvSpPr>
          <p:spPr>
            <a:xfrm>
              <a:off x="9942240" y="3101971"/>
              <a:ext cx="1871173" cy="276999"/>
            </a:xfrm>
            <a:prstGeom prst="rect">
              <a:avLst/>
            </a:prstGeom>
            <a:noFill/>
          </p:spPr>
          <p:txBody>
            <a:bodyPr wrap="square" rtlCol="0">
              <a:spAutoFit/>
            </a:bodyPr>
            <a:lstStyle/>
            <a:p>
              <a:r>
                <a:rPr lang="zh-CN" altLang="en-US" sz="1200" dirty="0">
                  <a:solidFill>
                    <a:srgbClr val="C00000"/>
                  </a:solidFill>
                </a:rPr>
                <a:t>定义影响关系和具体数值</a:t>
              </a:r>
              <a:endParaRPr lang="en-US" sz="1200" dirty="0">
                <a:solidFill>
                  <a:srgbClr val="C00000"/>
                </a:solidFill>
              </a:endParaRPr>
            </a:p>
          </p:txBody>
        </p:sp>
      </p:grpSp>
      <p:grpSp>
        <p:nvGrpSpPr>
          <p:cNvPr id="12" name="组合 11"/>
          <p:cNvGrpSpPr/>
          <p:nvPr/>
        </p:nvGrpSpPr>
        <p:grpSpPr>
          <a:xfrm>
            <a:off x="6418589" y="4457100"/>
            <a:ext cx="2108977" cy="1223677"/>
            <a:chOff x="9586452" y="4309417"/>
            <a:chExt cx="2108977" cy="1223677"/>
          </a:xfrm>
        </p:grpSpPr>
        <p:sp>
          <p:nvSpPr>
            <p:cNvPr id="7" name="椭圆 6"/>
            <p:cNvSpPr/>
            <p:nvPr/>
          </p:nvSpPr>
          <p:spPr bwMode="gray">
            <a:xfrm>
              <a:off x="9586452" y="5013743"/>
              <a:ext cx="693174" cy="519351"/>
            </a:xfrm>
            <a:prstGeom prst="ellipse">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rgbClr val="C00000"/>
                </a:solidFill>
                <a:effectLst/>
                <a:latin typeface="Verdana" pitchFamily="34" charset="0"/>
                <a:ea typeface="楷体_GB2312" pitchFamily="49" charset="-122"/>
              </a:endParaRPr>
            </a:p>
          </p:txBody>
        </p:sp>
        <p:sp>
          <p:nvSpPr>
            <p:cNvPr id="88" name="云形标注 87"/>
            <p:cNvSpPr/>
            <p:nvPr/>
          </p:nvSpPr>
          <p:spPr bwMode="gray">
            <a:xfrm>
              <a:off x="9963399" y="4309417"/>
              <a:ext cx="1732030" cy="457200"/>
            </a:xfrm>
            <a:prstGeom prst="cloudCallout">
              <a:avLst>
                <a:gd name="adj1" fmla="val -48906"/>
                <a:gd name="adj2" fmla="val 102823"/>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89" name="文本框 88"/>
            <p:cNvSpPr txBox="1"/>
            <p:nvPr/>
          </p:nvSpPr>
          <p:spPr>
            <a:xfrm>
              <a:off x="10189531" y="4309417"/>
              <a:ext cx="1298829" cy="461665"/>
            </a:xfrm>
            <a:prstGeom prst="rect">
              <a:avLst/>
            </a:prstGeom>
            <a:noFill/>
          </p:spPr>
          <p:txBody>
            <a:bodyPr wrap="square" rtlCol="0">
              <a:spAutoFit/>
            </a:bodyPr>
            <a:lstStyle/>
            <a:p>
              <a:r>
                <a:rPr lang="zh-CN" altLang="en-US" sz="1200" dirty="0">
                  <a:solidFill>
                    <a:srgbClr val="C00000"/>
                  </a:solidFill>
                </a:rPr>
                <a:t>在特定间隔内资源是否充分</a:t>
              </a:r>
              <a:endParaRPr lang="en-US" sz="1200" dirty="0">
                <a:solidFill>
                  <a:srgbClr val="C00000"/>
                </a:solidFill>
              </a:endParaRPr>
            </a:p>
          </p:txBody>
        </p:sp>
      </p:grpSp>
    </p:spTree>
    <p:extLst>
      <p:ext uri="{BB962C8B-B14F-4D97-AF65-F5344CB8AC3E}">
        <p14:creationId xmlns:p14="http://schemas.microsoft.com/office/powerpoint/2010/main" val="335858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2–</a:t>
            </a:r>
            <a:r>
              <a:rPr lang="zh-CN" altLang="en-US" sz="3200" dirty="0"/>
              <a:t>数据流图任务约束表示与动态调整机制</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26</a:t>
            </a:fld>
            <a:endParaRPr lang="en-US" altLang="zh-CN"/>
          </a:p>
        </p:txBody>
      </p:sp>
      <p:sp>
        <p:nvSpPr>
          <p:cNvPr id="6" name="文本框 23">
            <a:extLst>
              <a:ext uri="{FF2B5EF4-FFF2-40B4-BE49-F238E27FC236}">
                <a16:creationId xmlns:a16="http://schemas.microsoft.com/office/drawing/2014/main" id="{2CA1E02F-BCBA-4962-BC41-5837FDFBCD38}"/>
              </a:ext>
            </a:extLst>
          </p:cNvPr>
          <p:cNvSpPr txBox="1"/>
          <p:nvPr/>
        </p:nvSpPr>
        <p:spPr>
          <a:xfrm>
            <a:off x="1365973" y="5816758"/>
            <a:ext cx="8939085" cy="400110"/>
          </a:xfrm>
          <a:prstGeom prst="rect">
            <a:avLst/>
          </a:prstGeom>
          <a:noFill/>
          <a:ln w="19050">
            <a:solidFill>
              <a:schemeClr val="accent2"/>
            </a:solidFill>
            <a:prstDash val="dash"/>
          </a:ln>
        </p:spPr>
        <p:txBody>
          <a:bodyPr wrap="square" rtlCol="0">
            <a:spAutoFit/>
          </a:bodyPr>
          <a:lstStyle/>
          <a:p>
            <a:pPr algn="ctr"/>
            <a:r>
              <a:rPr lang="zh-CN" altLang="en-US" dirty="0"/>
              <a:t>数据流图任务调度当前只考虑最小化作业完成时间，没有考虑其他因素</a:t>
            </a:r>
          </a:p>
        </p:txBody>
      </p:sp>
      <mc:AlternateContent xmlns:mc="http://schemas.openxmlformats.org/markup-compatibility/2006" xmlns:a14="http://schemas.microsoft.com/office/drawing/2010/main">
        <mc:Choice Requires="a14">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619660" y="1020616"/>
                <a:ext cx="10657940" cy="1102583"/>
              </a:xfrm>
            </p:spPr>
            <p:txBody>
              <a:bodyPr/>
              <a:lstStyle/>
              <a:p>
                <a:r>
                  <a:rPr lang="zh-CN" altLang="en-US" b="0" dirty="0"/>
                  <a:t>数据流图异构资源需求随着训练进行而不断变化</a:t>
                </a:r>
                <a:endParaRPr lang="en-US" altLang="zh-CN" b="0" dirty="0">
                  <a:latin typeface="Times New Roman" panose="02020603050405020304" pitchFamily="18" charset="0"/>
                  <a:cs typeface="Times New Roman" panose="02020603050405020304" pitchFamily="18" charset="0"/>
                </a:endParaRPr>
              </a:p>
              <a:p>
                <a:pPr lvl="1"/>
                <a14:m>
                  <m:oMath xmlns:m="http://schemas.openxmlformats.org/officeDocument/2006/math">
                    <m:sSubSup>
                      <m:sSubSupPr>
                        <m:ctrlPr>
                          <a:rPr lang="en-US" altLang="zh-CN" b="0" i="1">
                            <a:latin typeface="Cambria Math" panose="02040503050406030204" pitchFamily="18" charset="0"/>
                          </a:rPr>
                        </m:ctrlPr>
                      </m:sSubSupPr>
                      <m:e>
                        <m:r>
                          <a:rPr lang="en-US" altLang="zh-CN" b="0" i="1">
                            <a:latin typeface="Cambria Math" panose="02040503050406030204" pitchFamily="18" charset="0"/>
                          </a:rPr>
                          <m:t>𝑟𝑒𝑠𝑜𝑢𝑟𝑐𝑒</m:t>
                        </m:r>
                      </m:e>
                      <m:sub>
                        <m:r>
                          <a:rPr lang="en-US" altLang="zh-CN" b="0" i="1">
                            <a:latin typeface="Cambria Math" panose="02040503050406030204" pitchFamily="18" charset="0"/>
                          </a:rPr>
                          <m:t>𝑖</m:t>
                        </m:r>
                      </m:sub>
                      <m:sup>
                        <m:r>
                          <a:rPr lang="en-US" altLang="zh-CN" b="0" i="1">
                            <a:latin typeface="Cambria Math" panose="02040503050406030204" pitchFamily="18" charset="0"/>
                          </a:rPr>
                          <m:t>[</m:t>
                        </m:r>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𝑘𝑖𝑛𝑑</m:t>
                            </m:r>
                          </m:e>
                          <m:sub>
                            <m:r>
                              <a:rPr lang="en-US" altLang="zh-CN" b="0" i="1">
                                <a:latin typeface="Cambria Math" panose="02040503050406030204" pitchFamily="18" charset="0"/>
                              </a:rPr>
                              <m:t>1</m:t>
                            </m:r>
                          </m:sub>
                        </m:sSub>
                        <m:r>
                          <a:rPr lang="en-US" altLang="zh-CN" b="0" i="1">
                            <a:latin typeface="Cambria Math" panose="02040503050406030204" pitchFamily="18" charset="0"/>
                          </a:rPr>
                          <m:t>,…,</m:t>
                        </m:r>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𝑘𝑖𝑛𝑑</m:t>
                            </m:r>
                          </m:e>
                          <m:sub>
                            <m:r>
                              <a:rPr lang="en-US" altLang="zh-CN" b="0" i="1">
                                <a:latin typeface="Cambria Math" panose="02040503050406030204" pitchFamily="18" charset="0"/>
                              </a:rPr>
                              <m:t>𝑛</m:t>
                            </m:r>
                          </m:sub>
                        </m:sSub>
                        <m:r>
                          <a:rPr lang="en-US" altLang="zh-CN" b="0" i="1">
                            <a:latin typeface="Cambria Math" panose="02040503050406030204" pitchFamily="18" charset="0"/>
                          </a:rPr>
                          <m:t>]</m:t>
                        </m:r>
                      </m:sup>
                    </m:sSubSup>
                    <m:r>
                      <a:rPr lang="en-US" altLang="zh-CN" b="0" i="1">
                        <a:latin typeface="Cambria Math" panose="02040503050406030204" pitchFamily="18" charset="0"/>
                      </a:rPr>
                      <m:t>=</m:t>
                    </m:r>
                    <m:r>
                      <a:rPr lang="en-US" altLang="zh-CN" b="0" i="1">
                        <a:latin typeface="Cambria Math" panose="02040503050406030204" pitchFamily="18" charset="0"/>
                      </a:rPr>
                      <m:t>𝑓</m:t>
                    </m:r>
                    <m:r>
                      <a:rPr lang="en-US" altLang="zh-CN" b="0" i="1">
                        <a:latin typeface="Cambria Math" panose="02040503050406030204" pitchFamily="18" charset="0"/>
                      </a:rPr>
                      <m:t>(</m:t>
                    </m:r>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𝑡𝑟𝑎𝑖𝑛𝑠𝑝𝑒𝑒𝑑</m:t>
                        </m:r>
                      </m:e>
                      <m:sub>
                        <m:r>
                          <a:rPr lang="en-US" altLang="zh-CN" b="0" i="1">
                            <a:latin typeface="Cambria Math" panose="02040503050406030204" pitchFamily="18" charset="0"/>
                          </a:rPr>
                          <m:t>𝑖</m:t>
                        </m:r>
                      </m:sub>
                    </m:sSub>
                    <m:r>
                      <a:rPr lang="en-US" altLang="zh-CN" b="0" i="1">
                        <a:latin typeface="Cambria Math" panose="02040503050406030204" pitchFamily="18" charset="0"/>
                      </a:rPr>
                      <m:t>)</m:t>
                    </m:r>
                  </m:oMath>
                </a14:m>
                <a:endParaRPr lang="en-US" altLang="zh-CN" b="0" dirty="0">
                  <a:latin typeface="Times New Roman" panose="02020603050405020304" pitchFamily="18" charset="0"/>
                  <a:cs typeface="Times New Roman" panose="02020603050405020304" pitchFamily="18" charset="0"/>
                </a:endParaRPr>
              </a:p>
            </p:txBody>
          </p:sp>
        </mc:Choice>
        <mc:Fallback xmlns="">
          <p:sp>
            <p:nvSpPr>
              <p:cNvPr id="8" name="内容占位符 1">
                <a:extLst>
                  <a:ext uri="{FF2B5EF4-FFF2-40B4-BE49-F238E27FC236}">
                    <a16:creationId xmlns:a16="http://schemas.microsoft.com/office/drawing/2014/main" id="{963EC0C0-3522-479C-8F62-4953FE699730}"/>
                  </a:ext>
                </a:extLst>
              </p:cNvPr>
              <p:cNvSpPr>
                <a:spLocks noGrp="1" noRot="1" noChangeAspect="1" noMove="1" noResize="1" noEditPoints="1" noAdjustHandles="1" noChangeArrowheads="1" noChangeShapeType="1" noTextEdit="1"/>
              </p:cNvSpPr>
              <p:nvPr>
                <p:ph idx="1"/>
              </p:nvPr>
            </p:nvSpPr>
            <p:spPr>
              <a:xfrm>
                <a:off x="619660" y="1020616"/>
                <a:ext cx="10657940" cy="1102583"/>
              </a:xfrm>
              <a:blipFill>
                <a:blip r:embed="rId3"/>
                <a:stretch>
                  <a:fillRect l="-801" t="-6077"/>
                </a:stretch>
              </a:blipFill>
            </p:spPr>
            <p:txBody>
              <a:bodyPr/>
              <a:lstStyle/>
              <a:p>
                <a:r>
                  <a:rPr lang="en-US">
                    <a:noFill/>
                  </a:rPr>
                  <a:t> </a:t>
                </a:r>
              </a:p>
            </p:txBody>
          </p:sp>
        </mc:Fallback>
      </mc:AlternateContent>
      <p:sp>
        <p:nvSpPr>
          <p:cNvPr id="123" name="矩形 122"/>
          <p:cNvSpPr/>
          <p:nvPr/>
        </p:nvSpPr>
        <p:spPr>
          <a:xfrm>
            <a:off x="249151" y="6321975"/>
            <a:ext cx="11693697"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Peng Y, Bao Y, Chen Y, et al. Optimus: an efficient dynamic resource scheduler for deep learning clusters[C]//Proceedings of the Thirteenth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ACM, 2018: 3.</a:t>
            </a:r>
          </a:p>
          <a:p>
            <a:r>
              <a:rPr lang="en-US" altLang="zh-CN" sz="1000" b="0" dirty="0">
                <a:latin typeface="Times New Roman" panose="02020603050405020304" pitchFamily="18" charset="0"/>
                <a:cs typeface="Times New Roman" panose="02020603050405020304" pitchFamily="18" charset="0"/>
              </a:rPr>
              <a:t>[2] Gu J, Chowdhury M, Shin K G, et al. Tiresias: A {GPU} Cluster Manager for Distributed Deep Learning[C]//16th {USENIX} Symposium on Networked Systems Design and Implementation ({NSDI} 19). 2019: 485-500.</a:t>
            </a:r>
          </a:p>
        </p:txBody>
      </p:sp>
      <p:sp>
        <p:nvSpPr>
          <p:cNvPr id="127" name="圆角矩形 126"/>
          <p:cNvSpPr/>
          <p:nvPr/>
        </p:nvSpPr>
        <p:spPr bwMode="gray">
          <a:xfrm>
            <a:off x="370025" y="2396744"/>
            <a:ext cx="1769225" cy="707136"/>
          </a:xfrm>
          <a:prstGeom prst="roundRect">
            <a:avLst/>
          </a:prstGeom>
          <a:solidFill>
            <a:schemeClr val="bg1"/>
          </a:solidFill>
          <a:ln w="38100" cap="rnd" algn="ctr">
            <a:solidFill>
              <a:srgbClr val="CC9900"/>
            </a:solidFill>
            <a:miter lim="800000"/>
            <a:headEnd/>
            <a:tailEnd/>
          </a:ln>
          <a:effectLst/>
        </p:spPr>
        <p:txBody>
          <a:bodyPr wrap="none" rtlCol="0" anchor="ctr"/>
          <a:lstStyle/>
          <a:p>
            <a:pPr algn="ctr"/>
            <a:r>
              <a:rPr lang="en-US" altLang="zh-CN" dirty="0">
                <a:ea typeface="微软雅黑" pitchFamily="34" charset="-122"/>
              </a:rPr>
              <a:t>S0</a:t>
            </a:r>
          </a:p>
          <a:p>
            <a:pPr algn="ctr"/>
            <a:r>
              <a:rPr lang="en-US" altLang="zh-CN" dirty="0">
                <a:ea typeface="微软雅黑" pitchFamily="34" charset="-122"/>
              </a:rPr>
              <a:t>#&lt;2,4,1&gt;</a:t>
            </a:r>
          </a:p>
        </p:txBody>
      </p:sp>
      <p:sp>
        <p:nvSpPr>
          <p:cNvPr id="129" name="圆角矩形 128"/>
          <p:cNvSpPr/>
          <p:nvPr/>
        </p:nvSpPr>
        <p:spPr bwMode="gray">
          <a:xfrm>
            <a:off x="370025" y="4087602"/>
            <a:ext cx="1769225" cy="707136"/>
          </a:xfrm>
          <a:prstGeom prst="roundRect">
            <a:avLst/>
          </a:prstGeom>
          <a:solidFill>
            <a:schemeClr val="bg1"/>
          </a:solidFill>
          <a:ln w="38100" cap="rnd" algn="ctr">
            <a:solidFill>
              <a:srgbClr val="CC9900"/>
            </a:solidFill>
            <a:miter lim="800000"/>
            <a:headEnd/>
            <a:tailEnd/>
          </a:ln>
          <a:effectLst/>
        </p:spPr>
        <p:txBody>
          <a:bodyPr wrap="none" rtlCol="0" anchor="ctr"/>
          <a:lstStyle/>
          <a:p>
            <a:pPr algn="ctr"/>
            <a:r>
              <a:rPr lang="en-US" altLang="zh-CN" dirty="0">
                <a:ea typeface="微软雅黑" pitchFamily="34" charset="-122"/>
              </a:rPr>
              <a:t>S1</a:t>
            </a:r>
          </a:p>
          <a:p>
            <a:pPr algn="ctr"/>
            <a:r>
              <a:rPr lang="en-US" altLang="zh-CN" dirty="0">
                <a:ea typeface="微软雅黑" pitchFamily="34" charset="-122"/>
              </a:rPr>
              <a:t>#&lt;2,4,1&gt;</a:t>
            </a:r>
          </a:p>
        </p:txBody>
      </p:sp>
      <p:grpSp>
        <p:nvGrpSpPr>
          <p:cNvPr id="3" name="组合 2"/>
          <p:cNvGrpSpPr/>
          <p:nvPr/>
        </p:nvGrpSpPr>
        <p:grpSpPr>
          <a:xfrm>
            <a:off x="2897639" y="2306324"/>
            <a:ext cx="1816249" cy="1282980"/>
            <a:chOff x="5000421" y="2210463"/>
            <a:chExt cx="1816249" cy="1282980"/>
          </a:xfrm>
        </p:grpSpPr>
        <p:cxnSp>
          <p:nvCxnSpPr>
            <p:cNvPr id="130" name="直接连接符 129"/>
            <p:cNvCxnSpPr/>
            <p:nvPr/>
          </p:nvCxnSpPr>
          <p:spPr bwMode="auto">
            <a:xfrm flipV="1">
              <a:off x="5000421" y="2210463"/>
              <a:ext cx="0" cy="1282980"/>
            </a:xfrm>
            <a:prstGeom prst="line">
              <a:avLst/>
            </a:prstGeom>
            <a:noFill/>
            <a:ln w="25400" cap="flat" cmpd="sng" algn="ctr">
              <a:solidFill>
                <a:schemeClr val="tx1"/>
              </a:solidFill>
              <a:prstDash val="solid"/>
              <a:round/>
              <a:headEnd type="none" w="med" len="med"/>
              <a:tailEnd type="triangle" w="med" len="med"/>
            </a:ln>
            <a:effectLst/>
          </p:spPr>
        </p:cxnSp>
        <p:cxnSp>
          <p:nvCxnSpPr>
            <p:cNvPr id="136" name="直接连接符 135"/>
            <p:cNvCxnSpPr/>
            <p:nvPr/>
          </p:nvCxnSpPr>
          <p:spPr bwMode="auto">
            <a:xfrm>
              <a:off x="5000421" y="3493442"/>
              <a:ext cx="1816249" cy="0"/>
            </a:xfrm>
            <a:prstGeom prst="line">
              <a:avLst/>
            </a:prstGeom>
            <a:noFill/>
            <a:ln w="25400" cap="flat" cmpd="sng" algn="ctr">
              <a:solidFill>
                <a:schemeClr val="tx1"/>
              </a:solidFill>
              <a:prstDash val="solid"/>
              <a:round/>
              <a:headEnd type="none" w="med" len="med"/>
              <a:tailEnd type="triangle" w="med" len="med"/>
            </a:ln>
            <a:effectLst/>
          </p:spPr>
        </p:cxnSp>
        <p:sp>
          <p:nvSpPr>
            <p:cNvPr id="139" name="任意多边形 138"/>
            <p:cNvSpPr/>
            <p:nvPr/>
          </p:nvSpPr>
          <p:spPr bwMode="gray">
            <a:xfrm>
              <a:off x="5073595" y="2314983"/>
              <a:ext cx="1638300" cy="1077307"/>
            </a:xfrm>
            <a:custGeom>
              <a:avLst/>
              <a:gdLst>
                <a:gd name="connsiteX0" fmla="*/ 0 w 1638300"/>
                <a:gd name="connsiteY0" fmla="*/ 0 h 1077307"/>
                <a:gd name="connsiteX1" fmla="*/ 9525 w 1638300"/>
                <a:gd name="connsiteY1" fmla="*/ 47625 h 1077307"/>
                <a:gd name="connsiteX2" fmla="*/ 47625 w 1638300"/>
                <a:gd name="connsiteY2" fmla="*/ 104775 h 1077307"/>
                <a:gd name="connsiteX3" fmla="*/ 76200 w 1638300"/>
                <a:gd name="connsiteY3" fmla="*/ 180975 h 1077307"/>
                <a:gd name="connsiteX4" fmla="*/ 114300 w 1638300"/>
                <a:gd name="connsiteY4" fmla="*/ 247650 h 1077307"/>
                <a:gd name="connsiteX5" fmla="*/ 133350 w 1638300"/>
                <a:gd name="connsiteY5" fmla="*/ 304800 h 1077307"/>
                <a:gd name="connsiteX6" fmla="*/ 142875 w 1638300"/>
                <a:gd name="connsiteY6" fmla="*/ 333375 h 1077307"/>
                <a:gd name="connsiteX7" fmla="*/ 171450 w 1638300"/>
                <a:gd name="connsiteY7" fmla="*/ 390525 h 1077307"/>
                <a:gd name="connsiteX8" fmla="*/ 190500 w 1638300"/>
                <a:gd name="connsiteY8" fmla="*/ 419100 h 1077307"/>
                <a:gd name="connsiteX9" fmla="*/ 200025 w 1638300"/>
                <a:gd name="connsiteY9" fmla="*/ 447675 h 1077307"/>
                <a:gd name="connsiteX10" fmla="*/ 238125 w 1638300"/>
                <a:gd name="connsiteY10" fmla="*/ 504825 h 1077307"/>
                <a:gd name="connsiteX11" fmla="*/ 266700 w 1638300"/>
                <a:gd name="connsiteY11" fmla="*/ 561975 h 1077307"/>
                <a:gd name="connsiteX12" fmla="*/ 276225 w 1638300"/>
                <a:gd name="connsiteY12" fmla="*/ 590550 h 1077307"/>
                <a:gd name="connsiteX13" fmla="*/ 295275 w 1638300"/>
                <a:gd name="connsiteY13" fmla="*/ 619125 h 1077307"/>
                <a:gd name="connsiteX14" fmla="*/ 304800 w 1638300"/>
                <a:gd name="connsiteY14" fmla="*/ 647700 h 1077307"/>
                <a:gd name="connsiteX15" fmla="*/ 342900 w 1638300"/>
                <a:gd name="connsiteY15" fmla="*/ 704850 h 1077307"/>
                <a:gd name="connsiteX16" fmla="*/ 361950 w 1638300"/>
                <a:gd name="connsiteY16" fmla="*/ 733425 h 1077307"/>
                <a:gd name="connsiteX17" fmla="*/ 371475 w 1638300"/>
                <a:gd name="connsiteY17" fmla="*/ 762000 h 1077307"/>
                <a:gd name="connsiteX18" fmla="*/ 485775 w 1638300"/>
                <a:gd name="connsiteY18" fmla="*/ 819150 h 1077307"/>
                <a:gd name="connsiteX19" fmla="*/ 533400 w 1638300"/>
                <a:gd name="connsiteY19" fmla="*/ 828675 h 1077307"/>
                <a:gd name="connsiteX20" fmla="*/ 619125 w 1638300"/>
                <a:gd name="connsiteY20" fmla="*/ 790575 h 1077307"/>
                <a:gd name="connsiteX21" fmla="*/ 647700 w 1638300"/>
                <a:gd name="connsiteY21" fmla="*/ 809625 h 1077307"/>
                <a:gd name="connsiteX22" fmla="*/ 685800 w 1638300"/>
                <a:gd name="connsiteY22" fmla="*/ 866775 h 1077307"/>
                <a:gd name="connsiteX23" fmla="*/ 742950 w 1638300"/>
                <a:gd name="connsiteY23" fmla="*/ 904875 h 1077307"/>
                <a:gd name="connsiteX24" fmla="*/ 771525 w 1638300"/>
                <a:gd name="connsiteY24" fmla="*/ 923925 h 1077307"/>
                <a:gd name="connsiteX25" fmla="*/ 809625 w 1638300"/>
                <a:gd name="connsiteY25" fmla="*/ 933450 h 1077307"/>
                <a:gd name="connsiteX26" fmla="*/ 857250 w 1638300"/>
                <a:gd name="connsiteY26" fmla="*/ 923925 h 1077307"/>
                <a:gd name="connsiteX27" fmla="*/ 885825 w 1638300"/>
                <a:gd name="connsiteY27" fmla="*/ 904875 h 1077307"/>
                <a:gd name="connsiteX28" fmla="*/ 942975 w 1638300"/>
                <a:gd name="connsiteY28" fmla="*/ 933450 h 1077307"/>
                <a:gd name="connsiteX29" fmla="*/ 981075 w 1638300"/>
                <a:gd name="connsiteY29" fmla="*/ 981075 h 1077307"/>
                <a:gd name="connsiteX30" fmla="*/ 990600 w 1638300"/>
                <a:gd name="connsiteY30" fmla="*/ 1009650 h 1077307"/>
                <a:gd name="connsiteX31" fmla="*/ 1019175 w 1638300"/>
                <a:gd name="connsiteY31" fmla="*/ 1019175 h 1077307"/>
                <a:gd name="connsiteX32" fmla="*/ 1047750 w 1638300"/>
                <a:gd name="connsiteY32" fmla="*/ 1038225 h 1077307"/>
                <a:gd name="connsiteX33" fmla="*/ 1152525 w 1638300"/>
                <a:gd name="connsiteY33" fmla="*/ 1066800 h 1077307"/>
                <a:gd name="connsiteX34" fmla="*/ 1543050 w 1638300"/>
                <a:gd name="connsiteY34" fmla="*/ 1066800 h 1077307"/>
                <a:gd name="connsiteX35" fmla="*/ 1571625 w 1638300"/>
                <a:gd name="connsiteY35" fmla="*/ 1076325 h 1077307"/>
                <a:gd name="connsiteX36" fmla="*/ 1638300 w 1638300"/>
                <a:gd name="connsiteY36" fmla="*/ 1076325 h 107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38300" h="1077307">
                  <a:moveTo>
                    <a:pt x="0" y="0"/>
                  </a:moveTo>
                  <a:cubicBezTo>
                    <a:pt x="3175" y="15875"/>
                    <a:pt x="2826" y="32887"/>
                    <a:pt x="9525" y="47625"/>
                  </a:cubicBezTo>
                  <a:cubicBezTo>
                    <a:pt x="18999" y="68468"/>
                    <a:pt x="47625" y="104775"/>
                    <a:pt x="47625" y="104775"/>
                  </a:cubicBezTo>
                  <a:cubicBezTo>
                    <a:pt x="58043" y="146445"/>
                    <a:pt x="54063" y="142235"/>
                    <a:pt x="76200" y="180975"/>
                  </a:cubicBezTo>
                  <a:cubicBezTo>
                    <a:pt x="99111" y="221069"/>
                    <a:pt x="95111" y="199677"/>
                    <a:pt x="114300" y="247650"/>
                  </a:cubicBezTo>
                  <a:cubicBezTo>
                    <a:pt x="121758" y="266294"/>
                    <a:pt x="127000" y="285750"/>
                    <a:pt x="133350" y="304800"/>
                  </a:cubicBezTo>
                  <a:cubicBezTo>
                    <a:pt x="136525" y="314325"/>
                    <a:pt x="137306" y="325021"/>
                    <a:pt x="142875" y="333375"/>
                  </a:cubicBezTo>
                  <a:cubicBezTo>
                    <a:pt x="197470" y="415267"/>
                    <a:pt x="132015" y="311655"/>
                    <a:pt x="171450" y="390525"/>
                  </a:cubicBezTo>
                  <a:cubicBezTo>
                    <a:pt x="176570" y="400764"/>
                    <a:pt x="185380" y="408861"/>
                    <a:pt x="190500" y="419100"/>
                  </a:cubicBezTo>
                  <a:cubicBezTo>
                    <a:pt x="194990" y="428080"/>
                    <a:pt x="195149" y="438898"/>
                    <a:pt x="200025" y="447675"/>
                  </a:cubicBezTo>
                  <a:cubicBezTo>
                    <a:pt x="211144" y="467689"/>
                    <a:pt x="230885" y="483105"/>
                    <a:pt x="238125" y="504825"/>
                  </a:cubicBezTo>
                  <a:cubicBezTo>
                    <a:pt x="262066" y="576649"/>
                    <a:pt x="229771" y="488117"/>
                    <a:pt x="266700" y="561975"/>
                  </a:cubicBezTo>
                  <a:cubicBezTo>
                    <a:pt x="271190" y="570955"/>
                    <a:pt x="271735" y="581570"/>
                    <a:pt x="276225" y="590550"/>
                  </a:cubicBezTo>
                  <a:cubicBezTo>
                    <a:pt x="281345" y="600789"/>
                    <a:pt x="290155" y="608886"/>
                    <a:pt x="295275" y="619125"/>
                  </a:cubicBezTo>
                  <a:cubicBezTo>
                    <a:pt x="299765" y="628105"/>
                    <a:pt x="299924" y="638923"/>
                    <a:pt x="304800" y="647700"/>
                  </a:cubicBezTo>
                  <a:cubicBezTo>
                    <a:pt x="315919" y="667714"/>
                    <a:pt x="330200" y="685800"/>
                    <a:pt x="342900" y="704850"/>
                  </a:cubicBezTo>
                  <a:cubicBezTo>
                    <a:pt x="349250" y="714375"/>
                    <a:pt x="358330" y="722565"/>
                    <a:pt x="361950" y="733425"/>
                  </a:cubicBezTo>
                  <a:cubicBezTo>
                    <a:pt x="365125" y="742950"/>
                    <a:pt x="364375" y="754900"/>
                    <a:pt x="371475" y="762000"/>
                  </a:cubicBezTo>
                  <a:cubicBezTo>
                    <a:pt x="399571" y="790096"/>
                    <a:pt x="447040" y="811403"/>
                    <a:pt x="485775" y="819150"/>
                  </a:cubicBezTo>
                  <a:lnTo>
                    <a:pt x="533400" y="828675"/>
                  </a:lnTo>
                  <a:cubicBezTo>
                    <a:pt x="601410" y="806005"/>
                    <a:pt x="573842" y="820764"/>
                    <a:pt x="619125" y="790575"/>
                  </a:cubicBezTo>
                  <a:cubicBezTo>
                    <a:pt x="628650" y="796925"/>
                    <a:pt x="640162" y="801010"/>
                    <a:pt x="647700" y="809625"/>
                  </a:cubicBezTo>
                  <a:cubicBezTo>
                    <a:pt x="662777" y="826855"/>
                    <a:pt x="666750" y="854075"/>
                    <a:pt x="685800" y="866775"/>
                  </a:cubicBezTo>
                  <a:lnTo>
                    <a:pt x="742950" y="904875"/>
                  </a:lnTo>
                  <a:cubicBezTo>
                    <a:pt x="752475" y="911225"/>
                    <a:pt x="760419" y="921149"/>
                    <a:pt x="771525" y="923925"/>
                  </a:cubicBezTo>
                  <a:lnTo>
                    <a:pt x="809625" y="933450"/>
                  </a:lnTo>
                  <a:cubicBezTo>
                    <a:pt x="825500" y="930275"/>
                    <a:pt x="842091" y="929609"/>
                    <a:pt x="857250" y="923925"/>
                  </a:cubicBezTo>
                  <a:cubicBezTo>
                    <a:pt x="867969" y="919905"/>
                    <a:pt x="874533" y="906757"/>
                    <a:pt x="885825" y="904875"/>
                  </a:cubicBezTo>
                  <a:cubicBezTo>
                    <a:pt x="901599" y="902246"/>
                    <a:pt x="933024" y="926816"/>
                    <a:pt x="942975" y="933450"/>
                  </a:cubicBezTo>
                  <a:cubicBezTo>
                    <a:pt x="966916" y="1005274"/>
                    <a:pt x="931836" y="919527"/>
                    <a:pt x="981075" y="981075"/>
                  </a:cubicBezTo>
                  <a:cubicBezTo>
                    <a:pt x="987347" y="988915"/>
                    <a:pt x="983500" y="1002550"/>
                    <a:pt x="990600" y="1009650"/>
                  </a:cubicBezTo>
                  <a:cubicBezTo>
                    <a:pt x="997700" y="1016750"/>
                    <a:pt x="1010195" y="1014685"/>
                    <a:pt x="1019175" y="1019175"/>
                  </a:cubicBezTo>
                  <a:cubicBezTo>
                    <a:pt x="1029414" y="1024295"/>
                    <a:pt x="1037289" y="1033576"/>
                    <a:pt x="1047750" y="1038225"/>
                  </a:cubicBezTo>
                  <a:cubicBezTo>
                    <a:pt x="1087300" y="1055803"/>
                    <a:pt x="1111781" y="1058651"/>
                    <a:pt x="1152525" y="1066800"/>
                  </a:cubicBezTo>
                  <a:cubicBezTo>
                    <a:pt x="1330963" y="1050578"/>
                    <a:pt x="1279994" y="1050857"/>
                    <a:pt x="1543050" y="1066800"/>
                  </a:cubicBezTo>
                  <a:cubicBezTo>
                    <a:pt x="1553072" y="1067407"/>
                    <a:pt x="1561635" y="1075326"/>
                    <a:pt x="1571625" y="1076325"/>
                  </a:cubicBezTo>
                  <a:cubicBezTo>
                    <a:pt x="1593740" y="1078536"/>
                    <a:pt x="1616075" y="1076325"/>
                    <a:pt x="1638300" y="1076325"/>
                  </a:cubicBezTo>
                </a:path>
              </a:pathLst>
            </a:cu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141" name="直接连接符 140"/>
            <p:cNvCxnSpPr/>
            <p:nvPr/>
          </p:nvCxnSpPr>
          <p:spPr bwMode="auto">
            <a:xfrm flipV="1">
              <a:off x="5457955" y="3008019"/>
              <a:ext cx="0" cy="471584"/>
            </a:xfrm>
            <a:prstGeom prst="line">
              <a:avLst/>
            </a:prstGeom>
            <a:noFill/>
            <a:ln w="25400" cap="flat" cmpd="sng" algn="ctr">
              <a:solidFill>
                <a:srgbClr val="C00000"/>
              </a:solidFill>
              <a:prstDash val="solid"/>
              <a:round/>
              <a:headEnd type="none" w="med" len="med"/>
              <a:tailEnd type="none" w="med" len="med"/>
            </a:ln>
            <a:effectLst/>
          </p:spPr>
        </p:cxnSp>
        <p:cxnSp>
          <p:nvCxnSpPr>
            <p:cNvPr id="143" name="直接连接符 142"/>
            <p:cNvCxnSpPr/>
            <p:nvPr/>
          </p:nvCxnSpPr>
          <p:spPr bwMode="auto">
            <a:xfrm flipH="1">
              <a:off x="5000421" y="3305484"/>
              <a:ext cx="1685736" cy="591"/>
            </a:xfrm>
            <a:prstGeom prst="line">
              <a:avLst/>
            </a:prstGeom>
            <a:noFill/>
            <a:ln w="25400" cap="flat" cmpd="sng" algn="ctr">
              <a:solidFill>
                <a:srgbClr val="C00000"/>
              </a:solidFill>
              <a:prstDash val="dash"/>
              <a:round/>
              <a:headEnd type="none" w="med" len="med"/>
              <a:tailEnd type="none" w="med" len="med"/>
            </a:ln>
            <a:effectLst/>
          </p:spPr>
        </p:cxnSp>
      </p:grpSp>
      <p:cxnSp>
        <p:nvCxnSpPr>
          <p:cNvPr id="137" name="直接连接符 136"/>
          <p:cNvCxnSpPr/>
          <p:nvPr/>
        </p:nvCxnSpPr>
        <p:spPr bwMode="auto">
          <a:xfrm flipV="1">
            <a:off x="2820852" y="4217031"/>
            <a:ext cx="0" cy="1282980"/>
          </a:xfrm>
          <a:prstGeom prst="line">
            <a:avLst/>
          </a:prstGeom>
          <a:noFill/>
          <a:ln w="25400" cap="flat" cmpd="sng" algn="ctr">
            <a:solidFill>
              <a:schemeClr val="tx1"/>
            </a:solidFill>
            <a:prstDash val="solid"/>
            <a:round/>
            <a:headEnd type="none" w="med" len="med"/>
            <a:tailEnd type="triangle" w="med" len="med"/>
          </a:ln>
          <a:effectLst/>
        </p:spPr>
      </p:cxnSp>
      <p:cxnSp>
        <p:nvCxnSpPr>
          <p:cNvPr id="138" name="直接连接符 137"/>
          <p:cNvCxnSpPr/>
          <p:nvPr/>
        </p:nvCxnSpPr>
        <p:spPr bwMode="auto">
          <a:xfrm>
            <a:off x="2820852" y="5500010"/>
            <a:ext cx="1816249" cy="0"/>
          </a:xfrm>
          <a:prstGeom prst="line">
            <a:avLst/>
          </a:prstGeom>
          <a:noFill/>
          <a:ln w="25400" cap="flat" cmpd="sng" algn="ctr">
            <a:solidFill>
              <a:schemeClr val="tx1"/>
            </a:solidFill>
            <a:prstDash val="solid"/>
            <a:round/>
            <a:headEnd type="none" w="med" len="med"/>
            <a:tailEnd type="triangle" w="med" len="med"/>
          </a:ln>
          <a:effectLst/>
        </p:spPr>
      </p:cxnSp>
      <p:cxnSp>
        <p:nvCxnSpPr>
          <p:cNvPr id="142" name="直接连接符 141"/>
          <p:cNvCxnSpPr/>
          <p:nvPr/>
        </p:nvCxnSpPr>
        <p:spPr bwMode="auto">
          <a:xfrm flipH="1" flipV="1">
            <a:off x="3365638" y="4745335"/>
            <a:ext cx="10423" cy="740835"/>
          </a:xfrm>
          <a:prstGeom prst="line">
            <a:avLst/>
          </a:prstGeom>
          <a:noFill/>
          <a:ln w="25400" cap="flat" cmpd="sng" algn="ctr">
            <a:solidFill>
              <a:srgbClr val="C00000"/>
            </a:solidFill>
            <a:prstDash val="solid"/>
            <a:round/>
            <a:headEnd type="none" w="med" len="med"/>
            <a:tailEnd type="none" w="med" len="med"/>
          </a:ln>
          <a:effectLst/>
        </p:spPr>
      </p:cxnSp>
      <p:cxnSp>
        <p:nvCxnSpPr>
          <p:cNvPr id="144" name="直接连接符 143"/>
          <p:cNvCxnSpPr/>
          <p:nvPr/>
        </p:nvCxnSpPr>
        <p:spPr bwMode="auto">
          <a:xfrm flipH="1">
            <a:off x="2839901" y="5341138"/>
            <a:ext cx="1729313" cy="1"/>
          </a:xfrm>
          <a:prstGeom prst="line">
            <a:avLst/>
          </a:prstGeom>
          <a:noFill/>
          <a:ln w="25400" cap="flat" cmpd="sng" algn="ctr">
            <a:solidFill>
              <a:srgbClr val="C00000"/>
            </a:solidFill>
            <a:prstDash val="dash"/>
            <a:round/>
            <a:headEnd type="none" w="med" len="med"/>
            <a:tailEnd type="none" w="med" len="med"/>
          </a:ln>
          <a:effectLst/>
        </p:spPr>
      </p:cxnSp>
      <p:sp>
        <p:nvSpPr>
          <p:cNvPr id="146" name="文本框 145"/>
          <p:cNvSpPr txBox="1"/>
          <p:nvPr/>
        </p:nvSpPr>
        <p:spPr>
          <a:xfrm>
            <a:off x="2316177" y="3792019"/>
            <a:ext cx="2608278" cy="400110"/>
          </a:xfrm>
          <a:prstGeom prst="rect">
            <a:avLst/>
          </a:prstGeom>
          <a:noFill/>
        </p:spPr>
        <p:txBody>
          <a:bodyPr wrap="square" rtlCol="0">
            <a:spAutoFit/>
          </a:bodyPr>
          <a:lstStyle/>
          <a:p>
            <a:r>
              <a:rPr lang="en-US" altLang="zh-CN" dirty="0"/>
              <a:t>Tiresias</a:t>
            </a:r>
            <a:r>
              <a:rPr lang="zh-CN" altLang="en-US" dirty="0"/>
              <a:t>波动</a:t>
            </a:r>
            <a:r>
              <a:rPr lang="en-US" altLang="zh-CN" dirty="0"/>
              <a:t>[2]</a:t>
            </a:r>
            <a:r>
              <a:rPr lang="zh-CN" altLang="en-US" dirty="0"/>
              <a:t>：</a:t>
            </a:r>
          </a:p>
        </p:txBody>
      </p:sp>
      <p:sp>
        <p:nvSpPr>
          <p:cNvPr id="151" name="文本框 150"/>
          <p:cNvSpPr txBox="1"/>
          <p:nvPr/>
        </p:nvSpPr>
        <p:spPr>
          <a:xfrm>
            <a:off x="4652418" y="3384525"/>
            <a:ext cx="870630" cy="400110"/>
          </a:xfrm>
          <a:prstGeom prst="rect">
            <a:avLst/>
          </a:prstGeom>
          <a:noFill/>
        </p:spPr>
        <p:txBody>
          <a:bodyPr wrap="square" rtlCol="0">
            <a:spAutoFit/>
          </a:bodyPr>
          <a:lstStyle/>
          <a:p>
            <a:r>
              <a:rPr lang="zh-CN" altLang="en-US" dirty="0"/>
              <a:t>时间</a:t>
            </a:r>
          </a:p>
        </p:txBody>
      </p:sp>
      <p:sp>
        <p:nvSpPr>
          <p:cNvPr id="152" name="文本框 151"/>
          <p:cNvSpPr txBox="1"/>
          <p:nvPr/>
        </p:nvSpPr>
        <p:spPr>
          <a:xfrm>
            <a:off x="4609113" y="5345604"/>
            <a:ext cx="870630" cy="400110"/>
          </a:xfrm>
          <a:prstGeom prst="rect">
            <a:avLst/>
          </a:prstGeom>
          <a:noFill/>
        </p:spPr>
        <p:txBody>
          <a:bodyPr wrap="square" rtlCol="0">
            <a:spAutoFit/>
          </a:bodyPr>
          <a:lstStyle/>
          <a:p>
            <a:r>
              <a:rPr lang="zh-CN" altLang="en-US" dirty="0"/>
              <a:t>时间</a:t>
            </a:r>
          </a:p>
        </p:txBody>
      </p:sp>
      <p:sp>
        <p:nvSpPr>
          <p:cNvPr id="163" name="圆角矩形 162"/>
          <p:cNvSpPr/>
          <p:nvPr/>
        </p:nvSpPr>
        <p:spPr bwMode="gray">
          <a:xfrm>
            <a:off x="8362117" y="2667095"/>
            <a:ext cx="1769225" cy="707136"/>
          </a:xfrm>
          <a:prstGeom prst="roundRect">
            <a:avLst/>
          </a:prstGeom>
          <a:solidFill>
            <a:schemeClr val="bg1"/>
          </a:solidFill>
          <a:ln w="38100" cap="rnd" algn="ctr">
            <a:solidFill>
              <a:srgbClr val="CC9900"/>
            </a:solidFill>
            <a:miter lim="800000"/>
            <a:headEnd/>
            <a:tailEnd/>
          </a:ln>
          <a:effectLst/>
        </p:spPr>
        <p:txBody>
          <a:bodyPr wrap="none" rtlCol="0" anchor="ctr"/>
          <a:lstStyle/>
          <a:p>
            <a:pPr algn="ctr"/>
            <a:r>
              <a:rPr lang="en-US" altLang="zh-CN" dirty="0">
                <a:ea typeface="微软雅黑" pitchFamily="34" charset="-122"/>
              </a:rPr>
              <a:t>S0</a:t>
            </a:r>
            <a:r>
              <a:rPr lang="en-US" altLang="zh-CN" dirty="0">
                <a:solidFill>
                  <a:srgbClr val="C00000"/>
                </a:solidFill>
                <a:ea typeface="微软雅黑" pitchFamily="34" charset="-122"/>
              </a:rPr>
              <a:t>*</a:t>
            </a:r>
          </a:p>
          <a:p>
            <a:pPr algn="ctr"/>
            <a:r>
              <a:rPr lang="en-US" altLang="zh-CN" dirty="0">
                <a:ea typeface="微软雅黑" pitchFamily="34" charset="-122"/>
              </a:rPr>
              <a:t>#&lt;4,8,2&gt;</a:t>
            </a:r>
          </a:p>
        </p:txBody>
      </p:sp>
      <p:sp>
        <p:nvSpPr>
          <p:cNvPr id="164" name="圆角矩形 163"/>
          <p:cNvSpPr/>
          <p:nvPr/>
        </p:nvSpPr>
        <p:spPr bwMode="gray">
          <a:xfrm>
            <a:off x="8356360" y="4372504"/>
            <a:ext cx="1769225" cy="707136"/>
          </a:xfrm>
          <a:prstGeom prst="roundRect">
            <a:avLst/>
          </a:prstGeom>
          <a:solidFill>
            <a:schemeClr val="bg1"/>
          </a:solidFill>
          <a:ln w="38100" cap="rnd" algn="ctr">
            <a:solidFill>
              <a:srgbClr val="CC9900"/>
            </a:solidFill>
            <a:miter lim="800000"/>
            <a:headEnd/>
            <a:tailEnd/>
          </a:ln>
          <a:effectLst/>
        </p:spPr>
        <p:txBody>
          <a:bodyPr wrap="none" rtlCol="0" anchor="ctr"/>
          <a:lstStyle/>
          <a:p>
            <a:pPr algn="ctr"/>
            <a:r>
              <a:rPr lang="en-US" altLang="zh-CN" dirty="0">
                <a:ea typeface="微软雅黑" pitchFamily="34" charset="-122"/>
              </a:rPr>
              <a:t>S1</a:t>
            </a:r>
            <a:r>
              <a:rPr lang="en-US" altLang="zh-CN" dirty="0">
                <a:solidFill>
                  <a:srgbClr val="C00000"/>
                </a:solidFill>
                <a:ea typeface="微软雅黑" pitchFamily="34" charset="-122"/>
              </a:rPr>
              <a:t>*</a:t>
            </a:r>
          </a:p>
          <a:p>
            <a:pPr algn="ctr"/>
            <a:r>
              <a:rPr lang="en-US" altLang="zh-CN" dirty="0">
                <a:ea typeface="微软雅黑" pitchFamily="34" charset="-122"/>
              </a:rPr>
              <a:t>#&lt;1,2,0&gt;</a:t>
            </a:r>
          </a:p>
        </p:txBody>
      </p:sp>
      <p:sp>
        <p:nvSpPr>
          <p:cNvPr id="29" name="文本框 28"/>
          <p:cNvSpPr txBox="1"/>
          <p:nvPr/>
        </p:nvSpPr>
        <p:spPr>
          <a:xfrm>
            <a:off x="2187859" y="4219923"/>
            <a:ext cx="870630" cy="400110"/>
          </a:xfrm>
          <a:prstGeom prst="rect">
            <a:avLst/>
          </a:prstGeom>
          <a:noFill/>
        </p:spPr>
        <p:txBody>
          <a:bodyPr wrap="square" rtlCol="0">
            <a:spAutoFit/>
          </a:bodyPr>
          <a:lstStyle/>
          <a:p>
            <a:r>
              <a:rPr lang="zh-CN" altLang="en-US" dirty="0"/>
              <a:t>损失</a:t>
            </a:r>
          </a:p>
        </p:txBody>
      </p:sp>
      <p:sp>
        <p:nvSpPr>
          <p:cNvPr id="30" name="文本框 29"/>
          <p:cNvSpPr txBox="1"/>
          <p:nvPr/>
        </p:nvSpPr>
        <p:spPr>
          <a:xfrm>
            <a:off x="2212423" y="2265299"/>
            <a:ext cx="870630" cy="400110"/>
          </a:xfrm>
          <a:prstGeom prst="rect">
            <a:avLst/>
          </a:prstGeom>
          <a:noFill/>
        </p:spPr>
        <p:txBody>
          <a:bodyPr wrap="square" rtlCol="0">
            <a:spAutoFit/>
          </a:bodyPr>
          <a:lstStyle/>
          <a:p>
            <a:r>
              <a:rPr lang="zh-CN" altLang="en-US" dirty="0"/>
              <a:t>损失</a:t>
            </a:r>
          </a:p>
        </p:txBody>
      </p:sp>
      <p:sp>
        <p:nvSpPr>
          <p:cNvPr id="32" name="文本框 31"/>
          <p:cNvSpPr txBox="1"/>
          <p:nvPr/>
        </p:nvSpPr>
        <p:spPr>
          <a:xfrm>
            <a:off x="6067198" y="3526166"/>
            <a:ext cx="1534825" cy="707886"/>
          </a:xfrm>
          <a:prstGeom prst="rect">
            <a:avLst/>
          </a:prstGeom>
          <a:noFill/>
        </p:spPr>
        <p:txBody>
          <a:bodyPr wrap="square" rtlCol="0">
            <a:spAutoFit/>
          </a:bodyPr>
          <a:lstStyle/>
          <a:p>
            <a:r>
              <a:rPr lang="zh-CN" altLang="en-US" dirty="0"/>
              <a:t>最小化作业完成时间</a:t>
            </a:r>
          </a:p>
        </p:txBody>
      </p:sp>
      <p:sp>
        <p:nvSpPr>
          <p:cNvPr id="33" name="文本框 32"/>
          <p:cNvSpPr txBox="1"/>
          <p:nvPr/>
        </p:nvSpPr>
        <p:spPr>
          <a:xfrm>
            <a:off x="4924455" y="2457864"/>
            <a:ext cx="337981" cy="2400657"/>
          </a:xfrm>
          <a:prstGeom prst="rect">
            <a:avLst/>
          </a:prstGeom>
          <a:noFill/>
        </p:spPr>
        <p:txBody>
          <a:bodyPr wrap="square" rtlCol="0">
            <a:spAutoFit/>
          </a:bodyPr>
          <a:lstStyle/>
          <a:p>
            <a:r>
              <a:rPr lang="en-US" altLang="zh-CN" sz="15000" b="0" dirty="0"/>
              <a:t>}</a:t>
            </a:r>
            <a:endParaRPr lang="zh-CN" altLang="en-US" sz="15000" b="0" dirty="0"/>
          </a:p>
        </p:txBody>
      </p:sp>
      <p:sp>
        <p:nvSpPr>
          <p:cNvPr id="34" name="文本框 33"/>
          <p:cNvSpPr txBox="1"/>
          <p:nvPr/>
        </p:nvSpPr>
        <p:spPr>
          <a:xfrm rot="10800000">
            <a:off x="8239210" y="2899298"/>
            <a:ext cx="337981" cy="2400657"/>
          </a:xfrm>
          <a:prstGeom prst="rect">
            <a:avLst/>
          </a:prstGeom>
          <a:noFill/>
        </p:spPr>
        <p:txBody>
          <a:bodyPr wrap="square" rtlCol="0">
            <a:spAutoFit/>
          </a:bodyPr>
          <a:lstStyle/>
          <a:p>
            <a:r>
              <a:rPr lang="en-US" altLang="zh-CN" sz="15000" b="0" dirty="0"/>
              <a:t>}</a:t>
            </a:r>
            <a:endParaRPr lang="zh-CN" altLang="en-US" sz="15000" b="0" dirty="0"/>
          </a:p>
        </p:txBody>
      </p:sp>
      <p:sp>
        <p:nvSpPr>
          <p:cNvPr id="35" name="文本框 34"/>
          <p:cNvSpPr txBox="1"/>
          <p:nvPr/>
        </p:nvSpPr>
        <p:spPr>
          <a:xfrm>
            <a:off x="2316177" y="1884027"/>
            <a:ext cx="2979175" cy="400110"/>
          </a:xfrm>
          <a:prstGeom prst="rect">
            <a:avLst/>
          </a:prstGeom>
          <a:noFill/>
        </p:spPr>
        <p:txBody>
          <a:bodyPr wrap="square" rtlCol="0">
            <a:spAutoFit/>
          </a:bodyPr>
          <a:lstStyle/>
          <a:p>
            <a:r>
              <a:rPr lang="en-US" altLang="zh-CN" dirty="0"/>
              <a:t>Optimus</a:t>
            </a:r>
            <a:r>
              <a:rPr lang="zh-CN" altLang="en-US" dirty="0"/>
              <a:t>平滑</a:t>
            </a:r>
            <a:r>
              <a:rPr lang="en-US" altLang="zh-CN" dirty="0"/>
              <a:t>[1]</a:t>
            </a:r>
            <a:r>
              <a:rPr lang="zh-CN" altLang="en-US" dirty="0"/>
              <a:t>：</a:t>
            </a:r>
          </a:p>
        </p:txBody>
      </p:sp>
      <p:sp>
        <p:nvSpPr>
          <p:cNvPr id="9" name="任意多边形 8"/>
          <p:cNvSpPr/>
          <p:nvPr/>
        </p:nvSpPr>
        <p:spPr bwMode="gray">
          <a:xfrm>
            <a:off x="2912806" y="4262284"/>
            <a:ext cx="1836175" cy="612058"/>
          </a:xfrm>
          <a:custGeom>
            <a:avLst/>
            <a:gdLst>
              <a:gd name="connsiteX0" fmla="*/ 0 w 1836175"/>
              <a:gd name="connsiteY0" fmla="*/ 0 h 612058"/>
              <a:gd name="connsiteX1" fmla="*/ 14749 w 1836175"/>
              <a:gd name="connsiteY1" fmla="*/ 66368 h 612058"/>
              <a:gd name="connsiteX2" fmla="*/ 22123 w 1836175"/>
              <a:gd name="connsiteY2" fmla="*/ 88490 h 612058"/>
              <a:gd name="connsiteX3" fmla="*/ 36871 w 1836175"/>
              <a:gd name="connsiteY3" fmla="*/ 103239 h 612058"/>
              <a:gd name="connsiteX4" fmla="*/ 44246 w 1836175"/>
              <a:gd name="connsiteY4" fmla="*/ 125361 h 612058"/>
              <a:gd name="connsiteX5" fmla="*/ 58994 w 1836175"/>
              <a:gd name="connsiteY5" fmla="*/ 140110 h 612058"/>
              <a:gd name="connsiteX6" fmla="*/ 88491 w 1836175"/>
              <a:gd name="connsiteY6" fmla="*/ 199103 h 612058"/>
              <a:gd name="connsiteX7" fmla="*/ 95865 w 1836175"/>
              <a:gd name="connsiteY7" fmla="*/ 221226 h 612058"/>
              <a:gd name="connsiteX8" fmla="*/ 125362 w 1836175"/>
              <a:gd name="connsiteY8" fmla="*/ 258097 h 612058"/>
              <a:gd name="connsiteX9" fmla="*/ 147484 w 1836175"/>
              <a:gd name="connsiteY9" fmla="*/ 294968 h 612058"/>
              <a:gd name="connsiteX10" fmla="*/ 154859 w 1836175"/>
              <a:gd name="connsiteY10" fmla="*/ 317090 h 612058"/>
              <a:gd name="connsiteX11" fmla="*/ 169607 w 1836175"/>
              <a:gd name="connsiteY11" fmla="*/ 331839 h 612058"/>
              <a:gd name="connsiteX12" fmla="*/ 184355 w 1836175"/>
              <a:gd name="connsiteY12" fmla="*/ 353961 h 612058"/>
              <a:gd name="connsiteX13" fmla="*/ 199104 w 1836175"/>
              <a:gd name="connsiteY13" fmla="*/ 368710 h 612058"/>
              <a:gd name="connsiteX14" fmla="*/ 213852 w 1836175"/>
              <a:gd name="connsiteY14" fmla="*/ 390832 h 612058"/>
              <a:gd name="connsiteX15" fmla="*/ 265471 w 1836175"/>
              <a:gd name="connsiteY15" fmla="*/ 435077 h 612058"/>
              <a:gd name="connsiteX16" fmla="*/ 294968 w 1836175"/>
              <a:gd name="connsiteY16" fmla="*/ 471948 h 612058"/>
              <a:gd name="connsiteX17" fmla="*/ 331839 w 1836175"/>
              <a:gd name="connsiteY17" fmla="*/ 501445 h 612058"/>
              <a:gd name="connsiteX18" fmla="*/ 383459 w 1836175"/>
              <a:gd name="connsiteY18" fmla="*/ 545690 h 612058"/>
              <a:gd name="connsiteX19" fmla="*/ 398207 w 1836175"/>
              <a:gd name="connsiteY19" fmla="*/ 560439 h 612058"/>
              <a:gd name="connsiteX20" fmla="*/ 442452 w 1836175"/>
              <a:gd name="connsiteY20" fmla="*/ 582561 h 612058"/>
              <a:gd name="connsiteX21" fmla="*/ 457200 w 1836175"/>
              <a:gd name="connsiteY21" fmla="*/ 597310 h 612058"/>
              <a:gd name="connsiteX22" fmla="*/ 501446 w 1836175"/>
              <a:gd name="connsiteY22" fmla="*/ 612058 h 612058"/>
              <a:gd name="connsiteX23" fmla="*/ 626807 w 1836175"/>
              <a:gd name="connsiteY23" fmla="*/ 604684 h 612058"/>
              <a:gd name="connsiteX24" fmla="*/ 648929 w 1836175"/>
              <a:gd name="connsiteY24" fmla="*/ 597310 h 612058"/>
              <a:gd name="connsiteX25" fmla="*/ 663678 w 1836175"/>
              <a:gd name="connsiteY25" fmla="*/ 582561 h 612058"/>
              <a:gd name="connsiteX26" fmla="*/ 700549 w 1836175"/>
              <a:gd name="connsiteY26" fmla="*/ 553064 h 612058"/>
              <a:gd name="connsiteX27" fmla="*/ 715297 w 1836175"/>
              <a:gd name="connsiteY27" fmla="*/ 530942 h 612058"/>
              <a:gd name="connsiteX28" fmla="*/ 730046 w 1836175"/>
              <a:gd name="connsiteY28" fmla="*/ 516193 h 612058"/>
              <a:gd name="connsiteX29" fmla="*/ 744794 w 1836175"/>
              <a:gd name="connsiteY29" fmla="*/ 494071 h 612058"/>
              <a:gd name="connsiteX30" fmla="*/ 774291 w 1836175"/>
              <a:gd name="connsiteY30" fmla="*/ 464574 h 612058"/>
              <a:gd name="connsiteX31" fmla="*/ 811162 w 1836175"/>
              <a:gd name="connsiteY31" fmla="*/ 435077 h 612058"/>
              <a:gd name="connsiteX32" fmla="*/ 833284 w 1836175"/>
              <a:gd name="connsiteY32" fmla="*/ 442451 h 612058"/>
              <a:gd name="connsiteX33" fmla="*/ 870155 w 1836175"/>
              <a:gd name="connsiteY33" fmla="*/ 464574 h 612058"/>
              <a:gd name="connsiteX34" fmla="*/ 877529 w 1836175"/>
              <a:gd name="connsiteY34" fmla="*/ 486697 h 612058"/>
              <a:gd name="connsiteX35" fmla="*/ 914400 w 1836175"/>
              <a:gd name="connsiteY35" fmla="*/ 516193 h 612058"/>
              <a:gd name="connsiteX36" fmla="*/ 929149 w 1836175"/>
              <a:gd name="connsiteY36" fmla="*/ 530942 h 612058"/>
              <a:gd name="connsiteX37" fmla="*/ 951271 w 1836175"/>
              <a:gd name="connsiteY37" fmla="*/ 567813 h 612058"/>
              <a:gd name="connsiteX38" fmla="*/ 973394 w 1836175"/>
              <a:gd name="connsiteY38" fmla="*/ 575187 h 612058"/>
              <a:gd name="connsiteX39" fmla="*/ 1061884 w 1836175"/>
              <a:gd name="connsiteY39" fmla="*/ 567813 h 612058"/>
              <a:gd name="connsiteX40" fmla="*/ 1143000 w 1836175"/>
              <a:gd name="connsiteY40" fmla="*/ 545690 h 612058"/>
              <a:gd name="connsiteX41" fmla="*/ 1172497 w 1836175"/>
              <a:gd name="connsiteY41" fmla="*/ 516193 h 612058"/>
              <a:gd name="connsiteX42" fmla="*/ 1179871 w 1836175"/>
              <a:gd name="connsiteY42" fmla="*/ 494071 h 612058"/>
              <a:gd name="connsiteX43" fmla="*/ 1194620 w 1836175"/>
              <a:gd name="connsiteY43" fmla="*/ 479322 h 612058"/>
              <a:gd name="connsiteX44" fmla="*/ 1224117 w 1836175"/>
              <a:gd name="connsiteY44" fmla="*/ 442451 h 612058"/>
              <a:gd name="connsiteX45" fmla="*/ 1253613 w 1836175"/>
              <a:gd name="connsiteY45" fmla="*/ 405581 h 612058"/>
              <a:gd name="connsiteX46" fmla="*/ 1260988 w 1836175"/>
              <a:gd name="connsiteY46" fmla="*/ 383458 h 612058"/>
              <a:gd name="connsiteX47" fmla="*/ 1297859 w 1836175"/>
              <a:gd name="connsiteY47" fmla="*/ 346587 h 612058"/>
              <a:gd name="connsiteX48" fmla="*/ 1305233 w 1836175"/>
              <a:gd name="connsiteY48" fmla="*/ 324464 h 612058"/>
              <a:gd name="connsiteX49" fmla="*/ 1327355 w 1836175"/>
              <a:gd name="connsiteY49" fmla="*/ 317090 h 612058"/>
              <a:gd name="connsiteX50" fmla="*/ 1342104 w 1836175"/>
              <a:gd name="connsiteY50" fmla="*/ 302342 h 612058"/>
              <a:gd name="connsiteX51" fmla="*/ 1364226 w 1836175"/>
              <a:gd name="connsiteY51" fmla="*/ 309716 h 612058"/>
              <a:gd name="connsiteX52" fmla="*/ 1415846 w 1836175"/>
              <a:gd name="connsiteY52" fmla="*/ 353961 h 612058"/>
              <a:gd name="connsiteX53" fmla="*/ 1430594 w 1836175"/>
              <a:gd name="connsiteY53" fmla="*/ 368710 h 612058"/>
              <a:gd name="connsiteX54" fmla="*/ 1452717 w 1836175"/>
              <a:gd name="connsiteY54" fmla="*/ 405581 h 612058"/>
              <a:gd name="connsiteX55" fmla="*/ 1482213 w 1836175"/>
              <a:gd name="connsiteY55" fmla="*/ 442451 h 612058"/>
              <a:gd name="connsiteX56" fmla="*/ 1504336 w 1836175"/>
              <a:gd name="connsiteY56" fmla="*/ 486697 h 612058"/>
              <a:gd name="connsiteX57" fmla="*/ 1526459 w 1836175"/>
              <a:gd name="connsiteY57" fmla="*/ 501445 h 612058"/>
              <a:gd name="connsiteX58" fmla="*/ 1614949 w 1836175"/>
              <a:gd name="connsiteY58" fmla="*/ 538316 h 612058"/>
              <a:gd name="connsiteX59" fmla="*/ 1637071 w 1836175"/>
              <a:gd name="connsiteY59" fmla="*/ 530942 h 612058"/>
              <a:gd name="connsiteX60" fmla="*/ 1651820 w 1836175"/>
              <a:gd name="connsiteY60" fmla="*/ 516193 h 612058"/>
              <a:gd name="connsiteX61" fmla="*/ 1681317 w 1836175"/>
              <a:gd name="connsiteY61" fmla="*/ 479322 h 612058"/>
              <a:gd name="connsiteX62" fmla="*/ 1703439 w 1836175"/>
              <a:gd name="connsiteY62" fmla="*/ 471948 h 612058"/>
              <a:gd name="connsiteX63" fmla="*/ 1755059 w 1836175"/>
              <a:gd name="connsiteY63" fmla="*/ 435077 h 612058"/>
              <a:gd name="connsiteX64" fmla="*/ 1777181 w 1836175"/>
              <a:gd name="connsiteY64" fmla="*/ 420329 h 612058"/>
              <a:gd name="connsiteX65" fmla="*/ 1836175 w 1836175"/>
              <a:gd name="connsiteY65" fmla="*/ 405581 h 61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36175" h="612058">
                <a:moveTo>
                  <a:pt x="0" y="0"/>
                </a:moveTo>
                <a:cubicBezTo>
                  <a:pt x="5068" y="25335"/>
                  <a:pt x="7808" y="42075"/>
                  <a:pt x="14749" y="66368"/>
                </a:cubicBezTo>
                <a:cubicBezTo>
                  <a:pt x="16884" y="73842"/>
                  <a:pt x="18124" y="81825"/>
                  <a:pt x="22123" y="88490"/>
                </a:cubicBezTo>
                <a:cubicBezTo>
                  <a:pt x="25700" y="94452"/>
                  <a:pt x="31955" y="98323"/>
                  <a:pt x="36871" y="103239"/>
                </a:cubicBezTo>
                <a:cubicBezTo>
                  <a:pt x="39329" y="110613"/>
                  <a:pt x="40247" y="118696"/>
                  <a:pt x="44246" y="125361"/>
                </a:cubicBezTo>
                <a:cubicBezTo>
                  <a:pt x="47823" y="131323"/>
                  <a:pt x="55885" y="133891"/>
                  <a:pt x="58994" y="140110"/>
                </a:cubicBezTo>
                <a:cubicBezTo>
                  <a:pt x="92885" y="207894"/>
                  <a:pt x="55171" y="165785"/>
                  <a:pt x="88491" y="199103"/>
                </a:cubicBezTo>
                <a:cubicBezTo>
                  <a:pt x="90949" y="206477"/>
                  <a:pt x="92389" y="214273"/>
                  <a:pt x="95865" y="221226"/>
                </a:cubicBezTo>
                <a:cubicBezTo>
                  <a:pt x="105167" y="239830"/>
                  <a:pt x="111644" y="244379"/>
                  <a:pt x="125362" y="258097"/>
                </a:cubicBezTo>
                <a:cubicBezTo>
                  <a:pt x="146249" y="320758"/>
                  <a:pt x="117120" y="244362"/>
                  <a:pt x="147484" y="294968"/>
                </a:cubicBezTo>
                <a:cubicBezTo>
                  <a:pt x="151483" y="301633"/>
                  <a:pt x="150860" y="310425"/>
                  <a:pt x="154859" y="317090"/>
                </a:cubicBezTo>
                <a:cubicBezTo>
                  <a:pt x="158436" y="323052"/>
                  <a:pt x="165264" y="326410"/>
                  <a:pt x="169607" y="331839"/>
                </a:cubicBezTo>
                <a:cubicBezTo>
                  <a:pt x="175143" y="338759"/>
                  <a:pt x="178819" y="347041"/>
                  <a:pt x="184355" y="353961"/>
                </a:cubicBezTo>
                <a:cubicBezTo>
                  <a:pt x="188698" y="359390"/>
                  <a:pt x="194761" y="363281"/>
                  <a:pt x="199104" y="368710"/>
                </a:cubicBezTo>
                <a:cubicBezTo>
                  <a:pt x="204640" y="375630"/>
                  <a:pt x="208084" y="384103"/>
                  <a:pt x="213852" y="390832"/>
                </a:cubicBezTo>
                <a:cubicBezTo>
                  <a:pt x="237695" y="418648"/>
                  <a:pt x="239377" y="417681"/>
                  <a:pt x="265471" y="435077"/>
                </a:cubicBezTo>
                <a:cubicBezTo>
                  <a:pt x="279829" y="478146"/>
                  <a:pt x="261613" y="438593"/>
                  <a:pt x="294968" y="471948"/>
                </a:cubicBezTo>
                <a:cubicBezTo>
                  <a:pt x="328323" y="505303"/>
                  <a:pt x="288772" y="487089"/>
                  <a:pt x="331839" y="501445"/>
                </a:cubicBezTo>
                <a:cubicBezTo>
                  <a:pt x="402854" y="572460"/>
                  <a:pt x="327298" y="500761"/>
                  <a:pt x="383459" y="545690"/>
                </a:cubicBezTo>
                <a:cubicBezTo>
                  <a:pt x="388888" y="550033"/>
                  <a:pt x="392778" y="556096"/>
                  <a:pt x="398207" y="560439"/>
                </a:cubicBezTo>
                <a:cubicBezTo>
                  <a:pt x="418627" y="576776"/>
                  <a:pt x="419087" y="574773"/>
                  <a:pt x="442452" y="582561"/>
                </a:cubicBezTo>
                <a:cubicBezTo>
                  <a:pt x="447368" y="587477"/>
                  <a:pt x="450981" y="594201"/>
                  <a:pt x="457200" y="597310"/>
                </a:cubicBezTo>
                <a:cubicBezTo>
                  <a:pt x="471105" y="604263"/>
                  <a:pt x="501446" y="612058"/>
                  <a:pt x="501446" y="612058"/>
                </a:cubicBezTo>
                <a:cubicBezTo>
                  <a:pt x="543233" y="609600"/>
                  <a:pt x="585156" y="608849"/>
                  <a:pt x="626807" y="604684"/>
                </a:cubicBezTo>
                <a:cubicBezTo>
                  <a:pt x="634541" y="603911"/>
                  <a:pt x="642264" y="601309"/>
                  <a:pt x="648929" y="597310"/>
                </a:cubicBezTo>
                <a:cubicBezTo>
                  <a:pt x="654891" y="593733"/>
                  <a:pt x="658249" y="586904"/>
                  <a:pt x="663678" y="582561"/>
                </a:cubicBezTo>
                <a:cubicBezTo>
                  <a:pt x="684972" y="565526"/>
                  <a:pt x="684721" y="572849"/>
                  <a:pt x="700549" y="553064"/>
                </a:cubicBezTo>
                <a:cubicBezTo>
                  <a:pt x="706085" y="546144"/>
                  <a:pt x="709761" y="537862"/>
                  <a:pt x="715297" y="530942"/>
                </a:cubicBezTo>
                <a:cubicBezTo>
                  <a:pt x="719640" y="525513"/>
                  <a:pt x="725703" y="521622"/>
                  <a:pt x="730046" y="516193"/>
                </a:cubicBezTo>
                <a:cubicBezTo>
                  <a:pt x="735582" y="509273"/>
                  <a:pt x="739026" y="500800"/>
                  <a:pt x="744794" y="494071"/>
                </a:cubicBezTo>
                <a:cubicBezTo>
                  <a:pt x="753843" y="483514"/>
                  <a:pt x="762721" y="472287"/>
                  <a:pt x="774291" y="464574"/>
                </a:cubicBezTo>
                <a:cubicBezTo>
                  <a:pt x="802198" y="445969"/>
                  <a:pt x="790146" y="456093"/>
                  <a:pt x="811162" y="435077"/>
                </a:cubicBezTo>
                <a:cubicBezTo>
                  <a:pt x="818536" y="437535"/>
                  <a:pt x="826619" y="438452"/>
                  <a:pt x="833284" y="442451"/>
                </a:cubicBezTo>
                <a:cubicBezTo>
                  <a:pt x="883895" y="472818"/>
                  <a:pt x="807489" y="443685"/>
                  <a:pt x="870155" y="464574"/>
                </a:cubicBezTo>
                <a:cubicBezTo>
                  <a:pt x="872613" y="471948"/>
                  <a:pt x="873530" y="480032"/>
                  <a:pt x="877529" y="486697"/>
                </a:cubicBezTo>
                <a:cubicBezTo>
                  <a:pt x="885746" y="500391"/>
                  <a:pt x="902809" y="506920"/>
                  <a:pt x="914400" y="516193"/>
                </a:cubicBezTo>
                <a:cubicBezTo>
                  <a:pt x="919829" y="520536"/>
                  <a:pt x="924233" y="526026"/>
                  <a:pt x="929149" y="530942"/>
                </a:cubicBezTo>
                <a:cubicBezTo>
                  <a:pt x="934949" y="548342"/>
                  <a:pt x="934401" y="557691"/>
                  <a:pt x="951271" y="567813"/>
                </a:cubicBezTo>
                <a:cubicBezTo>
                  <a:pt x="957936" y="571812"/>
                  <a:pt x="966020" y="572729"/>
                  <a:pt x="973394" y="575187"/>
                </a:cubicBezTo>
                <a:cubicBezTo>
                  <a:pt x="1002891" y="572729"/>
                  <a:pt x="1032613" y="572204"/>
                  <a:pt x="1061884" y="567813"/>
                </a:cubicBezTo>
                <a:cubicBezTo>
                  <a:pt x="1092124" y="563277"/>
                  <a:pt x="1115566" y="554835"/>
                  <a:pt x="1143000" y="545690"/>
                </a:cubicBezTo>
                <a:cubicBezTo>
                  <a:pt x="1152832" y="535858"/>
                  <a:pt x="1168100" y="529384"/>
                  <a:pt x="1172497" y="516193"/>
                </a:cubicBezTo>
                <a:cubicBezTo>
                  <a:pt x="1174955" y="508819"/>
                  <a:pt x="1175872" y="500736"/>
                  <a:pt x="1179871" y="494071"/>
                </a:cubicBezTo>
                <a:cubicBezTo>
                  <a:pt x="1183448" y="488109"/>
                  <a:pt x="1190277" y="484751"/>
                  <a:pt x="1194620" y="479322"/>
                </a:cubicBezTo>
                <a:cubicBezTo>
                  <a:pt x="1231831" y="432809"/>
                  <a:pt x="1188505" y="478063"/>
                  <a:pt x="1224117" y="442451"/>
                </a:cubicBezTo>
                <a:cubicBezTo>
                  <a:pt x="1242652" y="386847"/>
                  <a:pt x="1215494" y="453229"/>
                  <a:pt x="1253613" y="405581"/>
                </a:cubicBezTo>
                <a:cubicBezTo>
                  <a:pt x="1258469" y="399511"/>
                  <a:pt x="1257512" y="390411"/>
                  <a:pt x="1260988" y="383458"/>
                </a:cubicBezTo>
                <a:cubicBezTo>
                  <a:pt x="1273279" y="358876"/>
                  <a:pt x="1275735" y="361336"/>
                  <a:pt x="1297859" y="346587"/>
                </a:cubicBezTo>
                <a:cubicBezTo>
                  <a:pt x="1300317" y="339213"/>
                  <a:pt x="1299737" y="329961"/>
                  <a:pt x="1305233" y="324464"/>
                </a:cubicBezTo>
                <a:cubicBezTo>
                  <a:pt x="1310729" y="318968"/>
                  <a:pt x="1320690" y="321089"/>
                  <a:pt x="1327355" y="317090"/>
                </a:cubicBezTo>
                <a:cubicBezTo>
                  <a:pt x="1333317" y="313513"/>
                  <a:pt x="1337188" y="307258"/>
                  <a:pt x="1342104" y="302342"/>
                </a:cubicBezTo>
                <a:cubicBezTo>
                  <a:pt x="1349478" y="304800"/>
                  <a:pt x="1357274" y="306240"/>
                  <a:pt x="1364226" y="309716"/>
                </a:cubicBezTo>
                <a:cubicBezTo>
                  <a:pt x="1386689" y="320947"/>
                  <a:pt x="1397701" y="335816"/>
                  <a:pt x="1415846" y="353961"/>
                </a:cubicBezTo>
                <a:lnTo>
                  <a:pt x="1430594" y="368710"/>
                </a:lnTo>
                <a:cubicBezTo>
                  <a:pt x="1451483" y="431376"/>
                  <a:pt x="1422350" y="354970"/>
                  <a:pt x="1452717" y="405581"/>
                </a:cubicBezTo>
                <a:cubicBezTo>
                  <a:pt x="1476463" y="445157"/>
                  <a:pt x="1438152" y="413077"/>
                  <a:pt x="1482213" y="442451"/>
                </a:cubicBezTo>
                <a:cubicBezTo>
                  <a:pt x="1488211" y="460442"/>
                  <a:pt x="1490043" y="472404"/>
                  <a:pt x="1504336" y="486697"/>
                </a:cubicBezTo>
                <a:cubicBezTo>
                  <a:pt x="1510603" y="492964"/>
                  <a:pt x="1519085" y="496529"/>
                  <a:pt x="1526459" y="501445"/>
                </a:cubicBezTo>
                <a:cubicBezTo>
                  <a:pt x="1566948" y="562179"/>
                  <a:pt x="1538367" y="547888"/>
                  <a:pt x="1614949" y="538316"/>
                </a:cubicBezTo>
                <a:cubicBezTo>
                  <a:pt x="1622323" y="535858"/>
                  <a:pt x="1630406" y="534941"/>
                  <a:pt x="1637071" y="530942"/>
                </a:cubicBezTo>
                <a:cubicBezTo>
                  <a:pt x="1643033" y="527365"/>
                  <a:pt x="1647477" y="521622"/>
                  <a:pt x="1651820" y="516193"/>
                </a:cubicBezTo>
                <a:cubicBezTo>
                  <a:pt x="1661096" y="504598"/>
                  <a:pt x="1667620" y="487540"/>
                  <a:pt x="1681317" y="479322"/>
                </a:cubicBezTo>
                <a:cubicBezTo>
                  <a:pt x="1687982" y="475323"/>
                  <a:pt x="1696065" y="474406"/>
                  <a:pt x="1703439" y="471948"/>
                </a:cubicBezTo>
                <a:cubicBezTo>
                  <a:pt x="1738432" y="436955"/>
                  <a:pt x="1719744" y="446848"/>
                  <a:pt x="1755059" y="435077"/>
                </a:cubicBezTo>
                <a:cubicBezTo>
                  <a:pt x="1762433" y="430161"/>
                  <a:pt x="1769082" y="423928"/>
                  <a:pt x="1777181" y="420329"/>
                </a:cubicBezTo>
                <a:cubicBezTo>
                  <a:pt x="1813863" y="404026"/>
                  <a:pt x="1809747" y="405581"/>
                  <a:pt x="1836175" y="405581"/>
                </a:cubicBezTo>
              </a:path>
            </a:pathLst>
          </a:cu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8" name="文本框 37"/>
          <p:cNvSpPr txBox="1"/>
          <p:nvPr/>
        </p:nvSpPr>
        <p:spPr>
          <a:xfrm>
            <a:off x="243784" y="3412646"/>
            <a:ext cx="2072393" cy="400110"/>
          </a:xfrm>
          <a:prstGeom prst="rect">
            <a:avLst/>
          </a:prstGeom>
          <a:noFill/>
        </p:spPr>
        <p:txBody>
          <a:bodyPr wrap="square" rtlCol="0">
            <a:spAutoFit/>
          </a:bodyPr>
          <a:lstStyle/>
          <a:p>
            <a:r>
              <a:rPr lang="en-US" altLang="zh-CN" dirty="0">
                <a:solidFill>
                  <a:srgbClr val="C00000"/>
                </a:solidFill>
              </a:rPr>
              <a:t>GPU</a:t>
            </a:r>
            <a:r>
              <a:rPr lang="zh-CN" altLang="en-US" dirty="0">
                <a:solidFill>
                  <a:srgbClr val="C00000"/>
                </a:solidFill>
              </a:rPr>
              <a:t>密集型任务</a:t>
            </a:r>
          </a:p>
        </p:txBody>
      </p:sp>
      <p:sp>
        <p:nvSpPr>
          <p:cNvPr id="39" name="文本框 38"/>
          <p:cNvSpPr txBox="1"/>
          <p:nvPr/>
        </p:nvSpPr>
        <p:spPr>
          <a:xfrm>
            <a:off x="10119607" y="2806074"/>
            <a:ext cx="2072393" cy="707886"/>
          </a:xfrm>
          <a:prstGeom prst="rect">
            <a:avLst/>
          </a:prstGeom>
          <a:noFill/>
        </p:spPr>
        <p:txBody>
          <a:bodyPr wrap="square" rtlCol="0">
            <a:spAutoFit/>
          </a:bodyPr>
          <a:lstStyle/>
          <a:p>
            <a:r>
              <a:rPr lang="en-US" altLang="zh-CN" dirty="0">
                <a:solidFill>
                  <a:srgbClr val="C00000"/>
                </a:solidFill>
              </a:rPr>
              <a:t>GPU</a:t>
            </a:r>
            <a:r>
              <a:rPr lang="zh-CN" altLang="en-US" dirty="0">
                <a:solidFill>
                  <a:srgbClr val="C00000"/>
                </a:solidFill>
              </a:rPr>
              <a:t>、内存密集型任务</a:t>
            </a:r>
          </a:p>
        </p:txBody>
      </p:sp>
      <p:sp>
        <p:nvSpPr>
          <p:cNvPr id="40" name="文本框 39"/>
          <p:cNvSpPr txBox="1"/>
          <p:nvPr/>
        </p:nvSpPr>
        <p:spPr>
          <a:xfrm>
            <a:off x="10119606" y="4404826"/>
            <a:ext cx="2072393" cy="707886"/>
          </a:xfrm>
          <a:prstGeom prst="rect">
            <a:avLst/>
          </a:prstGeom>
          <a:noFill/>
        </p:spPr>
        <p:txBody>
          <a:bodyPr wrap="square" rtlCol="0">
            <a:spAutoFit/>
          </a:bodyPr>
          <a:lstStyle/>
          <a:p>
            <a:r>
              <a:rPr lang="zh-CN" altLang="en-US" dirty="0">
                <a:solidFill>
                  <a:srgbClr val="C00000"/>
                </a:solidFill>
              </a:rPr>
              <a:t>几乎不与其他任务发生干扰</a:t>
            </a:r>
          </a:p>
        </p:txBody>
      </p:sp>
    </p:spTree>
    <p:extLst>
      <p:ext uri="{BB962C8B-B14F-4D97-AF65-F5344CB8AC3E}">
        <p14:creationId xmlns:p14="http://schemas.microsoft.com/office/powerpoint/2010/main" val="1321429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2–</a:t>
            </a:r>
            <a:r>
              <a:rPr lang="zh-CN" altLang="en-US" sz="3200" dirty="0"/>
              <a:t>数据流图任务约束表示与动态调整机制</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27</a:t>
            </a:fld>
            <a:endParaRPr lang="en-US" altLang="zh-CN" dirty="0"/>
          </a:p>
        </p:txBody>
      </p:sp>
      <p:sp>
        <p:nvSpPr>
          <p:cNvPr id="11" name="矩形 10"/>
          <p:cNvSpPr/>
          <p:nvPr/>
        </p:nvSpPr>
        <p:spPr>
          <a:xfrm>
            <a:off x="425082" y="6483477"/>
            <a:ext cx="11247063" cy="246221"/>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Wu H, Zhang W, Xu Y, et al. Aladdin: Optimized Maximum Flow Management for Shared Production Clusters[C]// 2019 IEEE International Parallel and Distributed System (IPDPS) </a:t>
            </a:r>
          </a:p>
        </p:txBody>
      </p:sp>
      <mc:AlternateContent xmlns:mc="http://schemas.openxmlformats.org/markup-compatibility/2006" xmlns:a14="http://schemas.microsoft.com/office/drawing/2010/main">
        <mc:Choice Requires="a14">
          <p:sp>
            <p:nvSpPr>
              <p:cNvPr id="12" name="内容占位符 1">
                <a:extLst>
                  <a:ext uri="{FF2B5EF4-FFF2-40B4-BE49-F238E27FC236}">
                    <a16:creationId xmlns:a16="http://schemas.microsoft.com/office/drawing/2014/main" id="{963EC0C0-3522-479C-8F62-4953FE699730}"/>
                  </a:ext>
                </a:extLst>
              </p:cNvPr>
              <p:cNvSpPr txBox="1">
                <a:spLocks/>
              </p:cNvSpPr>
              <p:nvPr/>
            </p:nvSpPr>
            <p:spPr bwMode="auto">
              <a:xfrm>
                <a:off x="588688" y="1237137"/>
                <a:ext cx="10688912" cy="15060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增量计算期间</a:t>
                </a:r>
                <a:r>
                  <a:rPr lang="en-US" altLang="zh-CN" b="0" kern="0" dirty="0"/>
                  <a:t>MCMF</a:t>
                </a:r>
                <a:r>
                  <a:rPr lang="zh-CN" altLang="en-US" b="0" kern="0" dirty="0"/>
                  <a:t>通过</a:t>
                </a:r>
                <a:r>
                  <a:rPr lang="zh-CN" altLang="en-US" b="0" kern="0" dirty="0">
                    <a:solidFill>
                      <a:srgbClr val="C00000"/>
                    </a:solidFill>
                  </a:rPr>
                  <a:t>调整节点的状态信息</a:t>
                </a:r>
                <a:r>
                  <a:rPr lang="zh-CN" altLang="en-US" b="0" kern="0" dirty="0"/>
                  <a:t>来表达调度约束</a:t>
                </a:r>
                <a:r>
                  <a:rPr lang="en-US" altLang="zh-CN" b="0" kern="0" dirty="0"/>
                  <a:t>[1]</a:t>
                </a:r>
                <a:r>
                  <a:rPr lang="zh-CN" altLang="en-US" b="0" kern="0" dirty="0"/>
                  <a:t>：</a:t>
                </a:r>
              </a:p>
              <a:p>
                <a:pPr lvl="1"/>
                <a14:m>
                  <m:oMath xmlns:m="http://schemas.openxmlformats.org/officeDocument/2006/math">
                    <m:r>
                      <a:rPr lang="en-US" altLang="zh-CN" b="0" i="1" kern="0" smtClean="0">
                        <a:latin typeface="Cambria Math" panose="02040503050406030204" pitchFamily="18" charset="0"/>
                        <a:cs typeface="Times New Roman" panose="02020603050405020304" pitchFamily="18" charset="0"/>
                      </a:rPr>
                      <m:t>𝑏𝑙𝑎𝑐𝑘𝑙𝑖𝑠𝑡</m:t>
                    </m:r>
                    <m:d>
                      <m:dPr>
                        <m:ctrlPr>
                          <a:rPr lang="en-US" altLang="zh-CN" b="0" i="1" kern="0" smtClean="0">
                            <a:latin typeface="Cambria Math" panose="02040503050406030204" pitchFamily="18" charset="0"/>
                            <a:cs typeface="Times New Roman" panose="02020603050405020304" pitchFamily="18" charset="0"/>
                          </a:rPr>
                        </m:ctrlPr>
                      </m:dPr>
                      <m:e>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𝑁</m:t>
                            </m:r>
                          </m:e>
                          <m:sub>
                            <m:r>
                              <a:rPr lang="en-US" altLang="zh-CN" b="0" i="1" kern="0" smtClean="0">
                                <a:latin typeface="Cambria Math" panose="02040503050406030204" pitchFamily="18" charset="0"/>
                                <a:cs typeface="Times New Roman" panose="02020603050405020304" pitchFamily="18" charset="0"/>
                              </a:rPr>
                              <m:t>𝑖</m:t>
                            </m:r>
                          </m:sub>
                        </m:sSub>
                      </m:e>
                    </m:d>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𝑝</m:t>
                    </m:r>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𝑔𝑒𝑡</m:t>
                    </m:r>
                    <m:d>
                      <m:dPr>
                        <m:ctrlPr>
                          <a:rPr lang="en-US" altLang="zh-CN" b="0" i="1" kern="0" smtClean="0">
                            <a:latin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cs typeface="Times New Roman" panose="02020603050405020304" pitchFamily="18" charset="0"/>
                          </a:rPr>
                          <m:t>𝑘𝑒𝑦</m:t>
                        </m:r>
                      </m:e>
                    </m:d>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𝑖𝑓</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𝑘𝑒𝑦</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𝑑</m:t>
                    </m:r>
                  </m:oMath>
                </a14:m>
                <a:endParaRPr lang="en-US" altLang="zh-CN" b="0" kern="0" dirty="0">
                  <a:latin typeface="Times New Roman" panose="02020603050405020304" pitchFamily="18" charset="0"/>
                  <a:ea typeface="Cambria Math" panose="02040503050406030204" pitchFamily="18" charset="0"/>
                  <a:cs typeface="Times New Roman" panose="02020603050405020304" pitchFamily="18" charset="0"/>
                </a:endParaRPr>
              </a:p>
              <a:p>
                <a:pPr lvl="1"/>
                <a14:m>
                  <m:oMath xmlns:m="http://schemas.openxmlformats.org/officeDocument/2006/math">
                    <m:r>
                      <a:rPr lang="en-US" altLang="zh-CN" b="0" i="1" kern="0" smtClean="0">
                        <a:latin typeface="Cambria Math" panose="02040503050406030204" pitchFamily="18" charset="0"/>
                        <a:cs typeface="Times New Roman" panose="02020603050405020304" pitchFamily="18" charset="0"/>
                      </a:rPr>
                      <m:t>𝑑𝑒𝑝𝑙𝑜𝑦</m:t>
                    </m:r>
                    <m:d>
                      <m:dPr>
                        <m:ctrlPr>
                          <a:rPr lang="en-US" altLang="zh-CN" b="0" i="1" kern="0" smtClean="0">
                            <a:latin typeface="Cambria Math" panose="02040503050406030204" pitchFamily="18" charset="0"/>
                            <a:cs typeface="Times New Roman" panose="02020603050405020304" pitchFamily="18" charset="0"/>
                          </a:rPr>
                        </m:ctrlPr>
                      </m:dPr>
                      <m:e>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𝑇</m:t>
                            </m:r>
                          </m:e>
                          <m:sub>
                            <m:r>
                              <a:rPr lang="en-US" altLang="zh-CN" b="0" i="1" kern="0" smtClean="0">
                                <a:latin typeface="Cambria Math" panose="02040503050406030204" pitchFamily="18" charset="0"/>
                                <a:cs typeface="Times New Roman" panose="02020603050405020304" pitchFamily="18" charset="0"/>
                              </a:rPr>
                              <m:t>𝑖</m:t>
                            </m:r>
                          </m:sub>
                        </m:sSub>
                      </m:e>
                    </m:d>
                    <m:r>
                      <a:rPr lang="en-US" altLang="zh-CN" b="0" i="1" kern="0" smtClean="0">
                        <a:latin typeface="Cambria Math" panose="02040503050406030204" pitchFamily="18" charset="0"/>
                        <a:cs typeface="Times New Roman" panose="02020603050405020304" pitchFamily="18" charset="0"/>
                      </a:rPr>
                      <m:t>={</m:t>
                    </m:r>
                    <m:m>
                      <m:mPr>
                        <m:mcs>
                          <m:mc>
                            <m:mcPr>
                              <m:count m:val="1"/>
                              <m:mcJc m:val="center"/>
                            </m:mcPr>
                          </m:mc>
                        </m:mcs>
                        <m:ctrlPr>
                          <a:rPr lang="en-US" altLang="zh-CN" b="0" i="1" kern="0" smtClean="0">
                            <a:latin typeface="Cambria Math" panose="02040503050406030204" pitchFamily="18" charset="0"/>
                            <a:cs typeface="Times New Roman" panose="02020603050405020304" pitchFamily="18" charset="0"/>
                          </a:rPr>
                        </m:ctrlPr>
                      </m:mPr>
                      <m:mr>
                        <m:e>
                          <m:r>
                            <m:rPr>
                              <m:brk m:alnAt="7"/>
                            </m:rPr>
                            <a:rPr lang="en-US" altLang="zh-CN" b="0" i="1" kern="0" smtClean="0">
                              <a:latin typeface="Cambria Math" panose="02040503050406030204" pitchFamily="18" charset="0"/>
                              <a:cs typeface="Times New Roman" panose="02020603050405020304" pitchFamily="18" charset="0"/>
                            </a:rPr>
                            <m:t>1</m:t>
                          </m:r>
                          <m:r>
                            <m:rPr>
                              <m:brk m:alnAt="7"/>
                            </m:rP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𝑇</m:t>
                              </m:r>
                            </m:e>
                            <m:sub>
                              <m:r>
                                <a:rPr lang="en-US" altLang="zh-CN" b="0" i="1" kern="0" smtClean="0">
                                  <a:latin typeface="Cambria Math" panose="02040503050406030204" pitchFamily="18" charset="0"/>
                                  <a:cs typeface="Times New Roman" panose="02020603050405020304" pitchFamily="18" charset="0"/>
                                </a:rPr>
                                <m:t>𝑖</m:t>
                              </m:r>
                            </m:sub>
                          </m:sSub>
                          <m:r>
                            <m:rPr>
                              <m:brk m:alnAt="7"/>
                            </m:r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𝑏𝑙𝑎𝑐𝑘𝑙𝑖𝑠𝑡</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𝑖</m:t>
                              </m:r>
                            </m:sub>
                          </m:sSub>
                          <m:r>
                            <m:rPr>
                              <m:brk m:alnAt="7"/>
                            </m:r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e>
                      </m:mr>
                      <m:mr>
                        <m:e>
                          <m:r>
                            <a:rPr lang="en-US" altLang="zh-CN" b="0" i="1" kern="0" smtClean="0">
                              <a:latin typeface="Cambria Math" panose="02040503050406030204" pitchFamily="18" charset="0"/>
                              <a:cs typeface="Times New Roman" panose="02020603050405020304" pitchFamily="18" charset="0"/>
                            </a:rPr>
                            <m:t>0</m:t>
                          </m:r>
                          <m: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𝑇</m:t>
                              </m:r>
                            </m:e>
                            <m:sub>
                              <m:r>
                                <a:rPr lang="en-US" altLang="zh-CN" b="0" i="1" kern="0" smtClean="0">
                                  <a:latin typeface="Cambria Math" panose="02040503050406030204" pitchFamily="18" charset="0"/>
                                  <a:cs typeface="Times New Roman" panose="02020603050405020304" pitchFamily="18" charset="0"/>
                                </a:rPr>
                                <m:t>𝑖</m:t>
                              </m:r>
                            </m:sub>
                          </m:sSub>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m:rPr>
                              <m:brk m:alnAt="7"/>
                            </m:rPr>
                            <a:rPr lang="en-US" altLang="zh-CN" b="0" i="1" kern="0">
                              <a:latin typeface="Cambria Math" panose="02040503050406030204" pitchFamily="18" charset="0"/>
                              <a:ea typeface="Cambria Math" panose="02040503050406030204" pitchFamily="18" charset="0"/>
                              <a:cs typeface="Times New Roman" panose="02020603050405020304" pitchFamily="18" charset="0"/>
                            </a:rPr>
                            <m:t>𝑏</m:t>
                          </m:r>
                          <m:r>
                            <a:rPr lang="en-US" altLang="zh-CN" b="0" i="1" kern="0">
                              <a:latin typeface="Cambria Math" panose="02040503050406030204" pitchFamily="18" charset="0"/>
                              <a:ea typeface="Cambria Math" panose="02040503050406030204" pitchFamily="18" charset="0"/>
                              <a:cs typeface="Times New Roman" panose="02020603050405020304" pitchFamily="18" charset="0"/>
                            </a:rPr>
                            <m:t>𝑙𝑎𝑐𝑘𝑙𝑖𝑠𝑡</m:t>
                          </m:r>
                          <m:r>
                            <a:rPr lang="en-US" altLang="zh-CN" b="0" i="1" ker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ker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kern="0">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b="0" i="1" kern="0">
                                  <a:latin typeface="Cambria Math" panose="02040503050406030204" pitchFamily="18" charset="0"/>
                                  <a:ea typeface="Cambria Math" panose="02040503050406030204" pitchFamily="18" charset="0"/>
                                  <a:cs typeface="Times New Roman" panose="02020603050405020304" pitchFamily="18" charset="0"/>
                                </a:rPr>
                                <m:t>𝑖</m:t>
                              </m:r>
                            </m:sub>
                          </m:sSub>
                          <m:r>
                            <m:rPr>
                              <m:brk m:alnAt="7"/>
                            </m:rPr>
                            <a:rPr lang="en-US" altLang="zh-CN" b="0" i="1" kern="0">
                              <a:latin typeface="Cambria Math" panose="02040503050406030204" pitchFamily="18" charset="0"/>
                              <a:ea typeface="Cambria Math" panose="02040503050406030204" pitchFamily="18" charset="0"/>
                              <a:cs typeface="Times New Roman" panose="02020603050405020304" pitchFamily="18" charset="0"/>
                            </a:rPr>
                            <m:t>)</m:t>
                          </m:r>
                        </m:e>
                      </m:mr>
                    </m:m>
                  </m:oMath>
                </a14:m>
                <a:endParaRPr lang="zh-CN" altLang="en-US" b="0" kern="0" dirty="0">
                  <a:latin typeface="Times New Roman" panose="02020603050405020304" pitchFamily="18" charset="0"/>
                  <a:cs typeface="Times New Roman" panose="02020603050405020304" pitchFamily="18" charset="0"/>
                </a:endParaRPr>
              </a:p>
            </p:txBody>
          </p:sp>
        </mc:Choice>
        <mc:Fallback xmlns="">
          <p:sp>
            <p:nvSpPr>
              <p:cNvPr id="12" name="内容占位符 1">
                <a:extLst>
                  <a:ext uri="{FF2B5EF4-FFF2-40B4-BE49-F238E27FC236}">
                    <a16:creationId xmlns:a16="http://schemas.microsoft.com/office/drawing/2014/main" id="{963EC0C0-3522-479C-8F62-4953FE699730}"/>
                  </a:ext>
                </a:extLst>
              </p:cNvPr>
              <p:cNvSpPr txBox="1">
                <a:spLocks noRot="1" noChangeAspect="1" noMove="1" noResize="1" noEditPoints="1" noAdjustHandles="1" noChangeArrowheads="1" noChangeShapeType="1" noTextEdit="1"/>
              </p:cNvSpPr>
              <p:nvPr/>
            </p:nvSpPr>
            <p:spPr bwMode="auto">
              <a:xfrm>
                <a:off x="588688" y="1237137"/>
                <a:ext cx="10688912" cy="1506013"/>
              </a:xfrm>
              <a:prstGeom prst="rect">
                <a:avLst/>
              </a:prstGeom>
              <a:blipFill>
                <a:blip r:embed="rId3"/>
                <a:stretch>
                  <a:fillRect l="-799" t="-32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14" name="组合 13"/>
          <p:cNvGrpSpPr/>
          <p:nvPr/>
        </p:nvGrpSpPr>
        <p:grpSpPr>
          <a:xfrm>
            <a:off x="649716" y="3292822"/>
            <a:ext cx="6894683" cy="3152919"/>
            <a:chOff x="1572305" y="2405622"/>
            <a:chExt cx="7396706" cy="3502213"/>
          </a:xfrm>
        </p:grpSpPr>
        <p:sp>
          <p:nvSpPr>
            <p:cNvPr id="15" name="椭圆 14"/>
            <p:cNvSpPr/>
            <p:nvPr/>
          </p:nvSpPr>
          <p:spPr>
            <a:xfrm>
              <a:off x="1572305" y="3622773"/>
              <a:ext cx="678362" cy="543850"/>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s</a:t>
              </a:r>
              <a:endParaRPr lang="zh-CN" altLang="en-US" b="1" dirty="0">
                <a:solidFill>
                  <a:schemeClr val="tx1"/>
                </a:solidFill>
                <a:latin typeface="Times New Roman" pitchFamily="18" charset="0"/>
                <a:cs typeface="Times New Roman" pitchFamily="18" charset="0"/>
              </a:endParaRPr>
            </a:p>
          </p:txBody>
        </p:sp>
        <p:sp>
          <p:nvSpPr>
            <p:cNvPr id="16" name="椭圆 15"/>
            <p:cNvSpPr/>
            <p:nvPr/>
          </p:nvSpPr>
          <p:spPr>
            <a:xfrm>
              <a:off x="8290649" y="3898795"/>
              <a:ext cx="678362" cy="566332"/>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endParaRPr lang="zh-CN" altLang="en-US" b="1" dirty="0">
                <a:solidFill>
                  <a:schemeClr val="tx1"/>
                </a:solidFill>
                <a:latin typeface="Times New Roman" pitchFamily="18" charset="0"/>
                <a:cs typeface="Times New Roman" pitchFamily="18" charset="0"/>
              </a:endParaRPr>
            </a:p>
          </p:txBody>
        </p:sp>
        <p:sp>
          <p:nvSpPr>
            <p:cNvPr id="17" name="椭圆 16"/>
            <p:cNvSpPr/>
            <p:nvPr/>
          </p:nvSpPr>
          <p:spPr>
            <a:xfrm>
              <a:off x="2732514" y="2945172"/>
              <a:ext cx="747749"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18" name="椭圆 17"/>
            <p:cNvSpPr/>
            <p:nvPr/>
          </p:nvSpPr>
          <p:spPr>
            <a:xfrm>
              <a:off x="2757480" y="5160496"/>
              <a:ext cx="747749" cy="5219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sp>
          <p:nvSpPr>
            <p:cNvPr id="19" name="椭圆 18"/>
            <p:cNvSpPr/>
            <p:nvPr/>
          </p:nvSpPr>
          <p:spPr>
            <a:xfrm>
              <a:off x="4879637" y="4116296"/>
              <a:ext cx="692488" cy="521929"/>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G</a:t>
              </a:r>
              <a:endParaRPr lang="zh-CN" altLang="en-US" b="1"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flipV="1">
              <a:off x="4595360" y="4347305"/>
              <a:ext cx="290107" cy="802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6"/>
            </p:cNvCxnSpPr>
            <p:nvPr/>
          </p:nvCxnSpPr>
          <p:spPr>
            <a:xfrm flipV="1">
              <a:off x="2250666" y="3303416"/>
              <a:ext cx="481846" cy="5912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782551" y="4151649"/>
              <a:ext cx="692488" cy="521929"/>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R</a:t>
              </a:r>
              <a:endParaRPr lang="zh-CN" altLang="en-US" b="1" baseline="-25000" dirty="0">
                <a:solidFill>
                  <a:schemeClr val="tx1"/>
                </a:solidFill>
                <a:latin typeface="Times New Roman" pitchFamily="18" charset="0"/>
                <a:cs typeface="Times New Roman" pitchFamily="18" charset="0"/>
              </a:endParaRPr>
            </a:p>
          </p:txBody>
        </p:sp>
        <p:cxnSp>
          <p:nvCxnSpPr>
            <p:cNvPr id="23" name="直接箭头连接符 22"/>
            <p:cNvCxnSpPr>
              <a:stCxn id="19" idx="6"/>
            </p:cNvCxnSpPr>
            <p:nvPr/>
          </p:nvCxnSpPr>
          <p:spPr>
            <a:xfrm>
              <a:off x="5572125" y="4377261"/>
              <a:ext cx="27833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2" idx="6"/>
              <a:endCxn id="26" idx="2"/>
            </p:cNvCxnSpPr>
            <p:nvPr/>
          </p:nvCxnSpPr>
          <p:spPr>
            <a:xfrm flipV="1">
              <a:off x="6475039" y="3384976"/>
              <a:ext cx="569975" cy="10276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6"/>
              <a:endCxn id="27" idx="2"/>
            </p:cNvCxnSpPr>
            <p:nvPr/>
          </p:nvCxnSpPr>
          <p:spPr>
            <a:xfrm>
              <a:off x="6475039" y="4412614"/>
              <a:ext cx="522400" cy="6627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7045014" y="3016132"/>
              <a:ext cx="756913" cy="737688"/>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N</a:t>
              </a:r>
              <a:r>
                <a:rPr lang="en-US" altLang="zh-CN" b="1" baseline="-25000" dirty="0" err="1">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27" name="椭圆 26"/>
            <p:cNvSpPr/>
            <p:nvPr/>
          </p:nvSpPr>
          <p:spPr>
            <a:xfrm>
              <a:off x="6997439" y="4814404"/>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N</a:t>
              </a:r>
              <a:r>
                <a:rPr lang="en-US" altLang="zh-CN" b="1" baseline="-25000" dirty="0" err="1">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cxnSp>
          <p:nvCxnSpPr>
            <p:cNvPr id="28" name="直接箭头连接符 27"/>
            <p:cNvCxnSpPr>
              <a:stCxn id="26" idx="5"/>
              <a:endCxn id="16" idx="2"/>
            </p:cNvCxnSpPr>
            <p:nvPr/>
          </p:nvCxnSpPr>
          <p:spPr>
            <a:xfrm>
              <a:off x="7691080" y="3645788"/>
              <a:ext cx="599569" cy="53617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7" idx="6"/>
              <a:endCxn id="16" idx="2"/>
            </p:cNvCxnSpPr>
            <p:nvPr/>
          </p:nvCxnSpPr>
          <p:spPr>
            <a:xfrm flipV="1">
              <a:off x="7754352" y="4181961"/>
              <a:ext cx="536297" cy="8934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3902872" y="4151649"/>
              <a:ext cx="692488" cy="521929"/>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A</a:t>
              </a:r>
              <a:endParaRPr lang="zh-CN" altLang="en-US" b="1" baseline="-25000" dirty="0">
                <a:solidFill>
                  <a:schemeClr val="tx1"/>
                </a:solidFill>
                <a:latin typeface="Times New Roman" pitchFamily="18" charset="0"/>
                <a:cs typeface="Times New Roman" pitchFamily="18" charset="0"/>
              </a:endParaRPr>
            </a:p>
          </p:txBody>
        </p:sp>
        <p:cxnSp>
          <p:nvCxnSpPr>
            <p:cNvPr id="31" name="直接箭头连接符 30"/>
            <p:cNvCxnSpPr/>
            <p:nvPr/>
          </p:nvCxnSpPr>
          <p:spPr>
            <a:xfrm>
              <a:off x="3480262" y="3252161"/>
              <a:ext cx="422609" cy="10033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30" idx="2"/>
            </p:cNvCxnSpPr>
            <p:nvPr/>
          </p:nvCxnSpPr>
          <p:spPr>
            <a:xfrm flipV="1">
              <a:off x="3454999" y="4412613"/>
              <a:ext cx="447873" cy="9237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6"/>
            </p:cNvCxnSpPr>
            <p:nvPr/>
          </p:nvCxnSpPr>
          <p:spPr>
            <a:xfrm>
              <a:off x="2250666" y="3894697"/>
              <a:ext cx="541863" cy="1441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2324100" y="2807744"/>
              <a:ext cx="5966548" cy="1471060"/>
            </a:xfrm>
            <a:custGeom>
              <a:avLst/>
              <a:gdLst>
                <a:gd name="connsiteX0" fmla="*/ 0 w 6686550"/>
                <a:gd name="connsiteY0" fmla="*/ 1059406 h 1471060"/>
                <a:gd name="connsiteX1" fmla="*/ 819150 w 6686550"/>
                <a:gd name="connsiteY1" fmla="*/ 640306 h 1471060"/>
                <a:gd name="connsiteX2" fmla="*/ 1466850 w 6686550"/>
                <a:gd name="connsiteY2" fmla="*/ 1459456 h 1471060"/>
                <a:gd name="connsiteX3" fmla="*/ 3429000 w 6686550"/>
                <a:gd name="connsiteY3" fmla="*/ 1135606 h 1471060"/>
                <a:gd name="connsiteX4" fmla="*/ 4438650 w 6686550"/>
                <a:gd name="connsiteY4" fmla="*/ 1326106 h 1471060"/>
                <a:gd name="connsiteX5" fmla="*/ 5372100 w 6686550"/>
                <a:gd name="connsiteY5" fmla="*/ 11656 h 1471060"/>
                <a:gd name="connsiteX6" fmla="*/ 6686550 w 6686550"/>
                <a:gd name="connsiteY6" fmla="*/ 792706 h 147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6550" h="1471060">
                  <a:moveTo>
                    <a:pt x="0" y="1059406"/>
                  </a:moveTo>
                  <a:cubicBezTo>
                    <a:pt x="287337" y="816518"/>
                    <a:pt x="574675" y="573631"/>
                    <a:pt x="819150" y="640306"/>
                  </a:cubicBezTo>
                  <a:cubicBezTo>
                    <a:pt x="1063625" y="706981"/>
                    <a:pt x="1031875" y="1376906"/>
                    <a:pt x="1466850" y="1459456"/>
                  </a:cubicBezTo>
                  <a:cubicBezTo>
                    <a:pt x="1901825" y="1542006"/>
                    <a:pt x="2933700" y="1157831"/>
                    <a:pt x="3429000" y="1135606"/>
                  </a:cubicBezTo>
                  <a:cubicBezTo>
                    <a:pt x="3924300" y="1113381"/>
                    <a:pt x="4114800" y="1513431"/>
                    <a:pt x="4438650" y="1326106"/>
                  </a:cubicBezTo>
                  <a:cubicBezTo>
                    <a:pt x="4762500" y="1138781"/>
                    <a:pt x="4997450" y="100556"/>
                    <a:pt x="5372100" y="11656"/>
                  </a:cubicBezTo>
                  <a:cubicBezTo>
                    <a:pt x="5746750" y="-77244"/>
                    <a:pt x="6216650" y="357731"/>
                    <a:pt x="6686550" y="792706"/>
                  </a:cubicBezTo>
                </a:path>
              </a:pathLst>
            </a:cu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圆角矩形 34"/>
                <p:cNvSpPr/>
                <p:nvPr/>
              </p:nvSpPr>
              <p:spPr>
                <a:xfrm>
                  <a:off x="3678935" y="2405622"/>
                  <a:ext cx="2670453" cy="919862"/>
                </a:xfrm>
                <a:prstGeom prst="roundRect">
                  <a:avLst/>
                </a:prstGeom>
                <a:solidFill>
                  <a:schemeClr val="bg1"/>
                </a:solid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a:rPr>
                          <m:t>𝑛</m:t>
                        </m:r>
                        <m:r>
                          <a:rPr lang="en-US" altLang="zh-CN" b="0" i="1" smtClean="0">
                            <a:solidFill>
                              <a:schemeClr val="tx1"/>
                            </a:solidFill>
                            <a:latin typeface="Cambria Math"/>
                          </a:rPr>
                          <m:t>=</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a:rPr>
                              <m:t>𝑝</m:t>
                            </m:r>
                            <m:r>
                              <a:rPr lang="en-US" altLang="zh-CN" b="0" i="1" smtClean="0">
                                <a:solidFill>
                                  <a:schemeClr val="tx1"/>
                                </a:solidFill>
                                <a:latin typeface="Cambria Math"/>
                              </a:rPr>
                              <m:t>,</m:t>
                            </m:r>
                            <m:r>
                              <a:rPr lang="en-US" altLang="zh-CN" b="0" i="1" smtClean="0">
                                <a:solidFill>
                                  <a:schemeClr val="tx1"/>
                                </a:solidFill>
                                <a:latin typeface="Cambria Math"/>
                              </a:rPr>
                              <m:t>𝑑</m:t>
                            </m:r>
                            <m:r>
                              <a:rPr lang="en-US" altLang="zh-CN" b="0" i="1" smtClean="0">
                                <a:solidFill>
                                  <a:schemeClr val="tx1"/>
                                </a:solidFill>
                                <a:latin typeface="Cambria Math"/>
                              </a:rPr>
                              <m:t>,</m:t>
                            </m:r>
                            <m:r>
                              <a:rPr lang="en-US" altLang="zh-CN" b="0" i="1" smtClean="0">
                                <a:solidFill>
                                  <a:schemeClr val="tx1"/>
                                </a:solidFill>
                                <a:latin typeface="Cambria Math"/>
                              </a:rPr>
                              <m:t>𝑐</m:t>
                            </m:r>
                          </m:e>
                        </m:d>
                      </m:oMath>
                    </m:oMathPara>
                  </a14:m>
                  <a:endParaRPr lang="en-US" altLang="zh-CN" b="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a:rPr>
                          <m:t>𝑝</m:t>
                        </m:r>
                        <m:r>
                          <a:rPr lang="en-US" altLang="zh-CN" i="1">
                            <a:solidFill>
                              <a:schemeClr val="tx1"/>
                            </a:solidFill>
                            <a:latin typeface="Cambria Math"/>
                          </a:rPr>
                          <m:t>=</m:t>
                        </m:r>
                        <m:d>
                          <m:dPr>
                            <m:begChr m:val="{"/>
                            <m:endChr m:val="}"/>
                            <m:ctrlPr>
                              <a:rPr lang="en-US" altLang="zh-CN" i="1">
                                <a:solidFill>
                                  <a:schemeClr val="tx1"/>
                                </a:solidFill>
                                <a:latin typeface="Cambria Math" panose="02040503050406030204" pitchFamily="18" charset="0"/>
                              </a:rPr>
                            </m:ctrlPr>
                          </m:dPr>
                          <m:e>
                            <m:r>
                              <m:rPr>
                                <m:nor/>
                              </m:rPr>
                              <a:rPr lang="en-US" altLang="zh-CN" b="1" dirty="0">
                                <a:solidFill>
                                  <a:schemeClr val="tx1"/>
                                </a:solidFill>
                                <a:latin typeface="Times New Roman" pitchFamily="18" charset="0"/>
                                <a:cs typeface="Times New Roman" pitchFamily="18" charset="0"/>
                              </a:rPr>
                              <m:t>T</m:t>
                            </m:r>
                            <m:r>
                              <m:rPr>
                                <m:nor/>
                              </m:rPr>
                              <a:rPr lang="en-US" altLang="zh-CN" b="1" baseline="-25000" dirty="0">
                                <a:solidFill>
                                  <a:schemeClr val="tx1"/>
                                </a:solidFill>
                                <a:latin typeface="Times New Roman" pitchFamily="18" charset="0"/>
                                <a:cs typeface="Times New Roman" pitchFamily="18" charset="0"/>
                              </a:rPr>
                              <m:t>1</m:t>
                            </m:r>
                            <m:r>
                              <m:rPr>
                                <m:nor/>
                              </m:rPr>
                              <a:rPr lang="zh-CN" altLang="en-US" b="1" baseline="-25000" dirty="0">
                                <a:solidFill>
                                  <a:schemeClr val="tx1"/>
                                </a:solidFill>
                                <a:latin typeface="Times New Roman" pitchFamily="18" charset="0"/>
                                <a:cs typeface="Times New Roman" pitchFamily="18" charset="0"/>
                              </a:rPr>
                              <m:t> </m:t>
                            </m:r>
                            <m:r>
                              <a:rPr lang="en-US" altLang="zh-CN" b="0" i="1" smtClean="0">
                                <a:solidFill>
                                  <a:schemeClr val="tx1"/>
                                </a:solidFill>
                                <a:latin typeface="Cambria Math"/>
                              </a:rPr>
                              <m:t>,</m:t>
                            </m:r>
                            <m:r>
                              <m:rPr>
                                <m:nor/>
                              </m:rPr>
                              <a:rPr lang="en-US" altLang="zh-CN" b="1" dirty="0">
                                <a:solidFill>
                                  <a:schemeClr val="tx1"/>
                                </a:solidFill>
                                <a:latin typeface="Times New Roman" pitchFamily="18" charset="0"/>
                                <a:cs typeface="Times New Roman" pitchFamily="18" charset="0"/>
                              </a:rPr>
                              <m:t>T</m:t>
                            </m:r>
                            <m:r>
                              <m:rPr>
                                <m:nor/>
                              </m:rPr>
                              <a:rPr lang="en-US" altLang="zh-CN" b="1" i="0" baseline="-25000" dirty="0" smtClean="0">
                                <a:solidFill>
                                  <a:schemeClr val="tx1"/>
                                </a:solidFill>
                                <a:latin typeface="Times New Roman" pitchFamily="18" charset="0"/>
                                <a:cs typeface="Times New Roman" pitchFamily="18" charset="0"/>
                              </a:rPr>
                              <m:t>2</m:t>
                            </m:r>
                            <m:r>
                              <m:rPr>
                                <m:nor/>
                              </m:rPr>
                              <a:rPr lang="zh-CN" altLang="en-US" b="1" baseline="-25000" dirty="0">
                                <a:solidFill>
                                  <a:schemeClr val="tx1"/>
                                </a:solidFill>
                                <a:latin typeface="Times New Roman" pitchFamily="18" charset="0"/>
                                <a:cs typeface="Times New Roman" pitchFamily="18" charset="0"/>
                              </a:rPr>
                              <m:t> </m:t>
                            </m:r>
                            <m:r>
                              <a:rPr lang="en-US" altLang="zh-CN" b="0" i="1" smtClean="0">
                                <a:solidFill>
                                  <a:schemeClr val="tx1"/>
                                </a:solidFill>
                                <a:latin typeface="Cambria Math"/>
                              </a:rPr>
                              <m:t>,</m:t>
                            </m:r>
                            <m:r>
                              <a:rPr lang="en-US" altLang="zh-CN" b="0" i="1" smtClean="0">
                                <a:solidFill>
                                  <a:schemeClr val="tx1"/>
                                </a:solidFill>
                                <a:latin typeface="Cambria Math"/>
                              </a:rPr>
                              <m:t>0</m:t>
                            </m:r>
                          </m:e>
                        </m:d>
                      </m:oMath>
                    </m:oMathPara>
                  </a14:m>
                  <a:endParaRPr lang="en-US" altLang="zh-CN"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a:rPr>
                          <m:t>𝑑</m:t>
                        </m:r>
                        <m:r>
                          <a:rPr lang="en-US" altLang="zh-CN" b="0" i="1" smtClean="0">
                            <a:solidFill>
                              <a:schemeClr val="tx1"/>
                            </a:solidFill>
                            <a:latin typeface="Cambria Math"/>
                          </a:rPr>
                          <m:t>=</m:t>
                        </m:r>
                        <m:d>
                          <m:dPr>
                            <m:begChr m:val="{"/>
                            <m:endChr m:val="}"/>
                            <m:ctrlPr>
                              <a:rPr lang="en-US" altLang="zh-CN" b="0" i="1" smtClean="0">
                                <a:solidFill>
                                  <a:schemeClr val="tx1"/>
                                </a:solidFill>
                                <a:latin typeface="Cambria Math" panose="02040503050406030204" pitchFamily="18" charset="0"/>
                              </a:rPr>
                            </m:ctrlPr>
                          </m:dPr>
                          <m:e>
                            <m:r>
                              <m:rPr>
                                <m:nor/>
                              </m:rPr>
                              <a:rPr lang="en-US" altLang="zh-CN" b="1" dirty="0">
                                <a:solidFill>
                                  <a:schemeClr val="tx1"/>
                                </a:solidFill>
                                <a:latin typeface="Times New Roman" pitchFamily="18" charset="0"/>
                                <a:cs typeface="Times New Roman" pitchFamily="18" charset="0"/>
                              </a:rPr>
                              <m:t>T</m:t>
                            </m:r>
                            <m:r>
                              <m:rPr>
                                <m:nor/>
                              </m:rPr>
                              <a:rPr lang="en-US" altLang="zh-CN" b="1" baseline="-25000" dirty="0">
                                <a:solidFill>
                                  <a:schemeClr val="tx1"/>
                                </a:solidFill>
                                <a:latin typeface="Times New Roman" pitchFamily="18" charset="0"/>
                                <a:cs typeface="Times New Roman" pitchFamily="18" charset="0"/>
                              </a:rPr>
                              <m:t>1</m:t>
                            </m:r>
                          </m:e>
                        </m:d>
                      </m:oMath>
                    </m:oMathPara>
                  </a14:m>
                  <a:endParaRPr lang="en-US" altLang="zh-CN" b="0" dirty="0">
                    <a:solidFill>
                      <a:schemeClr val="tx1"/>
                    </a:solidFill>
                  </a:endParaRPr>
                </a:p>
              </p:txBody>
            </p:sp>
          </mc:Choice>
          <mc:Fallback xmlns="">
            <p:sp>
              <p:nvSpPr>
                <p:cNvPr id="35" name="圆角矩形 34"/>
                <p:cNvSpPr>
                  <a:spLocks noRot="1" noChangeAspect="1" noMove="1" noResize="1" noEditPoints="1" noAdjustHandles="1" noChangeArrowheads="1" noChangeShapeType="1" noTextEdit="1"/>
                </p:cNvSpPr>
                <p:nvPr/>
              </p:nvSpPr>
              <p:spPr>
                <a:xfrm>
                  <a:off x="3678935" y="2405622"/>
                  <a:ext cx="2670453" cy="919862"/>
                </a:xfrm>
                <a:prstGeom prst="roundRect">
                  <a:avLst/>
                </a:prstGeom>
                <a:blipFill>
                  <a:blip r:embed="rId4"/>
                  <a:stretch>
                    <a:fillRect t="-709" b="-9929"/>
                  </a:stretch>
                </a:blipFill>
                <a:ln w="28575">
                  <a:solidFill>
                    <a:schemeClr val="tx1"/>
                  </a:solidFill>
                  <a:prstDash val="sysDot"/>
                </a:ln>
              </p:spPr>
              <p:txBody>
                <a:bodyPr/>
                <a:lstStyle/>
                <a:p>
                  <a:r>
                    <a:rPr lang="en-US">
                      <a:noFill/>
                    </a:rPr>
                    <a:t> </a:t>
                  </a:r>
                </a:p>
              </p:txBody>
            </p:sp>
          </mc:Fallback>
        </mc:AlternateContent>
        <p:sp>
          <p:nvSpPr>
            <p:cNvPr id="38" name="任意多边形 37"/>
            <p:cNvSpPr/>
            <p:nvPr/>
          </p:nvSpPr>
          <p:spPr>
            <a:xfrm>
              <a:off x="2190749" y="4152900"/>
              <a:ext cx="6099899" cy="1754935"/>
            </a:xfrm>
            <a:custGeom>
              <a:avLst/>
              <a:gdLst>
                <a:gd name="connsiteX0" fmla="*/ 0 w 6819900"/>
                <a:gd name="connsiteY0" fmla="*/ 0 h 1754935"/>
                <a:gd name="connsiteX1" fmla="*/ 476250 w 6819900"/>
                <a:gd name="connsiteY1" fmla="*/ 1619250 h 1754935"/>
                <a:gd name="connsiteX2" fmla="*/ 1390650 w 6819900"/>
                <a:gd name="connsiteY2" fmla="*/ 1562100 h 1754935"/>
                <a:gd name="connsiteX3" fmla="*/ 1847850 w 6819900"/>
                <a:gd name="connsiteY3" fmla="*/ 723900 h 1754935"/>
                <a:gd name="connsiteX4" fmla="*/ 4572000 w 6819900"/>
                <a:gd name="connsiteY4" fmla="*/ 609600 h 1754935"/>
                <a:gd name="connsiteX5" fmla="*/ 5619750 w 6819900"/>
                <a:gd name="connsiteY5" fmla="*/ 1485900 h 1754935"/>
                <a:gd name="connsiteX6" fmla="*/ 6305550 w 6819900"/>
                <a:gd name="connsiteY6" fmla="*/ 1466850 h 1754935"/>
                <a:gd name="connsiteX7" fmla="*/ 6819900 w 6819900"/>
                <a:gd name="connsiteY7" fmla="*/ 285750 h 1754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9900" h="1754935">
                  <a:moveTo>
                    <a:pt x="0" y="0"/>
                  </a:moveTo>
                  <a:cubicBezTo>
                    <a:pt x="122237" y="679450"/>
                    <a:pt x="244475" y="1358900"/>
                    <a:pt x="476250" y="1619250"/>
                  </a:cubicBezTo>
                  <a:cubicBezTo>
                    <a:pt x="708025" y="1879600"/>
                    <a:pt x="1162050" y="1711325"/>
                    <a:pt x="1390650" y="1562100"/>
                  </a:cubicBezTo>
                  <a:cubicBezTo>
                    <a:pt x="1619250" y="1412875"/>
                    <a:pt x="1317625" y="882650"/>
                    <a:pt x="1847850" y="723900"/>
                  </a:cubicBezTo>
                  <a:cubicBezTo>
                    <a:pt x="2378075" y="565150"/>
                    <a:pt x="3943350" y="482600"/>
                    <a:pt x="4572000" y="609600"/>
                  </a:cubicBezTo>
                  <a:cubicBezTo>
                    <a:pt x="5200650" y="736600"/>
                    <a:pt x="5330825" y="1343025"/>
                    <a:pt x="5619750" y="1485900"/>
                  </a:cubicBezTo>
                  <a:cubicBezTo>
                    <a:pt x="5908675" y="1628775"/>
                    <a:pt x="6105525" y="1666875"/>
                    <a:pt x="6305550" y="1466850"/>
                  </a:cubicBezTo>
                  <a:cubicBezTo>
                    <a:pt x="6505575" y="1266825"/>
                    <a:pt x="6662737" y="776287"/>
                    <a:pt x="6819900" y="285750"/>
                  </a:cubicBezTo>
                </a:path>
              </a:pathLst>
            </a:custGeom>
            <a:ln w="28575">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9" name="直接箭头连接符 38"/>
            <p:cNvCxnSpPr>
              <a:stCxn id="35" idx="3"/>
            </p:cNvCxnSpPr>
            <p:nvPr/>
          </p:nvCxnSpPr>
          <p:spPr>
            <a:xfrm>
              <a:off x="6349388" y="2865553"/>
              <a:ext cx="648051" cy="340583"/>
            </a:xfrm>
            <a:prstGeom prst="straightConnector1">
              <a:avLst/>
            </a:prstGeom>
            <a:solidFill>
              <a:schemeClr val="bg1"/>
            </a:solid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40" name="文本框 23">
            <a:extLst>
              <a:ext uri="{FF2B5EF4-FFF2-40B4-BE49-F238E27FC236}">
                <a16:creationId xmlns:a16="http://schemas.microsoft.com/office/drawing/2014/main" id="{2CA1E02F-BCBA-4962-BC41-5837FDFBCD38}"/>
              </a:ext>
            </a:extLst>
          </p:cNvPr>
          <p:cNvSpPr txBox="1"/>
          <p:nvPr/>
        </p:nvSpPr>
        <p:spPr>
          <a:xfrm>
            <a:off x="8074863" y="2235318"/>
            <a:ext cx="3865474" cy="1015663"/>
          </a:xfrm>
          <a:prstGeom prst="rect">
            <a:avLst/>
          </a:prstGeom>
          <a:noFill/>
          <a:ln w="19050">
            <a:solidFill>
              <a:schemeClr val="accent2"/>
            </a:solidFill>
            <a:prstDash val="dash"/>
          </a:ln>
        </p:spPr>
        <p:txBody>
          <a:bodyPr wrap="square" rtlCol="0">
            <a:spAutoFit/>
          </a:bodyPr>
          <a:lstStyle/>
          <a:p>
            <a:pPr algn="ctr"/>
            <a:r>
              <a:rPr lang="zh-CN" altLang="en-US" dirty="0"/>
              <a:t>仅需要在</a:t>
            </a:r>
            <a:r>
              <a:rPr lang="en-US" altLang="zh-CN" dirty="0"/>
              <a:t>MCMF</a:t>
            </a:r>
            <a:r>
              <a:rPr lang="zh-CN" altLang="en-US" dirty="0"/>
              <a:t>算法查找到一条“调度通路”后添加</a:t>
            </a:r>
            <a:r>
              <a:rPr lang="en-US" altLang="zh-CN" dirty="0"/>
              <a:t>if</a:t>
            </a:r>
            <a:r>
              <a:rPr lang="zh-CN" altLang="en-US" dirty="0"/>
              <a:t>、</a:t>
            </a:r>
            <a:r>
              <a:rPr lang="en-US" altLang="zh-CN" dirty="0"/>
              <a:t>else</a:t>
            </a:r>
            <a:r>
              <a:rPr lang="zh-CN" altLang="en-US" dirty="0"/>
              <a:t>判断，不影响算法的鲁棒性</a:t>
            </a:r>
          </a:p>
        </p:txBody>
      </p:sp>
      <p:sp>
        <p:nvSpPr>
          <p:cNvPr id="41" name="文本框 23">
            <a:extLst>
              <a:ext uri="{FF2B5EF4-FFF2-40B4-BE49-F238E27FC236}">
                <a16:creationId xmlns:a16="http://schemas.microsoft.com/office/drawing/2014/main" id="{2CA1E02F-BCBA-4962-BC41-5837FDFBCD38}"/>
              </a:ext>
            </a:extLst>
          </p:cNvPr>
          <p:cNvSpPr txBox="1"/>
          <p:nvPr/>
        </p:nvSpPr>
        <p:spPr>
          <a:xfrm>
            <a:off x="8018692" y="4473685"/>
            <a:ext cx="3865474" cy="1015663"/>
          </a:xfrm>
          <a:prstGeom prst="rect">
            <a:avLst/>
          </a:prstGeom>
          <a:noFill/>
          <a:ln w="19050">
            <a:solidFill>
              <a:schemeClr val="accent2"/>
            </a:solidFill>
            <a:prstDash val="dash"/>
          </a:ln>
        </p:spPr>
        <p:txBody>
          <a:bodyPr wrap="square" rtlCol="0">
            <a:spAutoFit/>
          </a:bodyPr>
          <a:lstStyle/>
          <a:p>
            <a:pPr algn="ctr"/>
            <a:r>
              <a:rPr lang="zh-CN" altLang="en-US" dirty="0"/>
              <a:t>需要在约束表达的基础上提供黑名单更新的操作定义，以支持约束无序变化</a:t>
            </a:r>
          </a:p>
        </p:txBody>
      </p:sp>
    </p:spTree>
    <p:extLst>
      <p:ext uri="{BB962C8B-B14F-4D97-AF65-F5344CB8AC3E}">
        <p14:creationId xmlns:p14="http://schemas.microsoft.com/office/powerpoint/2010/main" val="1942046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2–</a:t>
            </a:r>
            <a:r>
              <a:rPr lang="zh-CN" altLang="en-US" sz="3200" dirty="0"/>
              <a:t>数据流图任务约束表示与动态调整机制</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28</a:t>
            </a:fld>
            <a:endParaRPr lang="en-US" altLang="zh-CN"/>
          </a:p>
        </p:txBody>
      </p:sp>
      <p:sp>
        <p:nvSpPr>
          <p:cNvPr id="6" name="文本框 23">
            <a:extLst>
              <a:ext uri="{FF2B5EF4-FFF2-40B4-BE49-F238E27FC236}">
                <a16:creationId xmlns:a16="http://schemas.microsoft.com/office/drawing/2014/main" id="{2CA1E02F-BCBA-4962-BC41-5837FDFBCD38}"/>
              </a:ext>
            </a:extLst>
          </p:cNvPr>
          <p:cNvSpPr txBox="1"/>
          <p:nvPr/>
        </p:nvSpPr>
        <p:spPr>
          <a:xfrm>
            <a:off x="529517" y="5879439"/>
            <a:ext cx="10566623" cy="400110"/>
          </a:xfrm>
          <a:prstGeom prst="rect">
            <a:avLst/>
          </a:prstGeom>
          <a:noFill/>
          <a:ln w="19050">
            <a:solidFill>
              <a:schemeClr val="accent2"/>
            </a:solidFill>
            <a:prstDash val="dash"/>
          </a:ln>
        </p:spPr>
        <p:txBody>
          <a:bodyPr wrap="square" rtlCol="0">
            <a:spAutoFit/>
          </a:bodyPr>
          <a:lstStyle/>
          <a:p>
            <a:pPr algn="ctr"/>
            <a:r>
              <a:rPr lang="en-US" altLang="zh-CN" dirty="0"/>
              <a:t>MCMF</a:t>
            </a:r>
            <a:r>
              <a:rPr lang="zh-CN" altLang="en-US" dirty="0"/>
              <a:t>通过模型本身的属性调整，可支撑各类调度机制，适合数据流图任务动态资源需求</a:t>
            </a:r>
          </a:p>
        </p:txBody>
      </p:sp>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772060" y="2206257"/>
            <a:ext cx="2896805" cy="592263"/>
          </a:xfrm>
        </p:spPr>
        <p:txBody>
          <a:bodyPr/>
          <a:lstStyle/>
          <a:p>
            <a:r>
              <a:rPr lang="zh-CN" altLang="en-US" b="0" dirty="0"/>
              <a:t>重新规划任务：</a:t>
            </a:r>
            <a:endParaRPr lang="en-US" altLang="zh-CN" b="0" dirty="0"/>
          </a:p>
        </p:txBody>
      </p:sp>
      <p:sp>
        <p:nvSpPr>
          <p:cNvPr id="9" name="椭圆 8"/>
          <p:cNvSpPr/>
          <p:nvPr/>
        </p:nvSpPr>
        <p:spPr>
          <a:xfrm>
            <a:off x="323903" y="2870369"/>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0" name="椭圆 9"/>
          <p:cNvSpPr/>
          <p:nvPr/>
        </p:nvSpPr>
        <p:spPr>
          <a:xfrm>
            <a:off x="3337168" y="3360172"/>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sp>
        <p:nvSpPr>
          <p:cNvPr id="11" name="椭圆 10"/>
          <p:cNvSpPr/>
          <p:nvPr/>
        </p:nvSpPr>
        <p:spPr>
          <a:xfrm>
            <a:off x="323903" y="3596864"/>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r>
              <a:rPr lang="en-US" altLang="zh-CN" b="1" baseline="-25000" dirty="0">
                <a:solidFill>
                  <a:schemeClr val="tx1"/>
                </a:solidFill>
                <a:latin typeface="Times New Roman" pitchFamily="18" charset="0"/>
                <a:cs typeface="Times New Roman" pitchFamily="18" charset="0"/>
              </a:rPr>
              <a:t>1,2</a:t>
            </a:r>
            <a:endParaRPr lang="zh-CN" altLang="en-US" b="1" baseline="-25000" dirty="0">
              <a:solidFill>
                <a:schemeClr val="tx1"/>
              </a:solidFill>
              <a:latin typeface="Times New Roman" pitchFamily="18" charset="0"/>
              <a:cs typeface="Times New Roman" pitchFamily="18" charset="0"/>
            </a:endParaRPr>
          </a:p>
        </p:txBody>
      </p:sp>
      <p:sp>
        <p:nvSpPr>
          <p:cNvPr id="12" name="椭圆 11"/>
          <p:cNvSpPr/>
          <p:nvPr/>
        </p:nvSpPr>
        <p:spPr>
          <a:xfrm>
            <a:off x="323903" y="4365884"/>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r>
              <a:rPr lang="en-US" altLang="zh-CN" b="1" baseline="-25000" dirty="0">
                <a:solidFill>
                  <a:schemeClr val="tx1"/>
                </a:solidFill>
                <a:latin typeface="Times New Roman" pitchFamily="18" charset="0"/>
                <a:cs typeface="Times New Roman" pitchFamily="18" charset="0"/>
              </a:rPr>
              <a:t>1,3</a:t>
            </a:r>
            <a:endParaRPr lang="zh-CN" altLang="en-US" b="1" baseline="-25000" dirty="0">
              <a:solidFill>
                <a:schemeClr val="tx1"/>
              </a:solidFill>
              <a:latin typeface="Times New Roman" pitchFamily="18" charset="0"/>
              <a:cs typeface="Times New Roman" pitchFamily="18" charset="0"/>
            </a:endParaRPr>
          </a:p>
        </p:txBody>
      </p:sp>
      <p:sp>
        <p:nvSpPr>
          <p:cNvPr id="13" name="椭圆 12"/>
          <p:cNvSpPr/>
          <p:nvPr/>
        </p:nvSpPr>
        <p:spPr>
          <a:xfrm>
            <a:off x="2024477" y="3555193"/>
            <a:ext cx="716190" cy="563600"/>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A</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cxnSp>
        <p:nvCxnSpPr>
          <p:cNvPr id="14" name="直接箭头连接符 13"/>
          <p:cNvCxnSpPr>
            <a:endCxn id="13" idx="2"/>
          </p:cNvCxnSpPr>
          <p:nvPr/>
        </p:nvCxnSpPr>
        <p:spPr>
          <a:xfrm>
            <a:off x="1164014" y="3135021"/>
            <a:ext cx="860463" cy="7019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2"/>
          </p:cNvCxnSpPr>
          <p:nvPr/>
        </p:nvCxnSpPr>
        <p:spPr>
          <a:xfrm flipV="1">
            <a:off x="1164014" y="3836993"/>
            <a:ext cx="860463" cy="350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3" idx="2"/>
          </p:cNvCxnSpPr>
          <p:nvPr/>
        </p:nvCxnSpPr>
        <p:spPr>
          <a:xfrm flipV="1">
            <a:off x="1162505" y="3836993"/>
            <a:ext cx="861972" cy="7926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6"/>
            <a:endCxn id="10" idx="2"/>
          </p:cNvCxnSpPr>
          <p:nvPr/>
        </p:nvCxnSpPr>
        <p:spPr>
          <a:xfrm flipV="1">
            <a:off x="2740667" y="3621137"/>
            <a:ext cx="596501" cy="2158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33336" y="3006943"/>
            <a:ext cx="757178" cy="338554"/>
          </a:xfrm>
          <a:prstGeom prst="rect">
            <a:avLst/>
          </a:prstGeom>
          <a:noFill/>
        </p:spPr>
        <p:txBody>
          <a:bodyPr wrap="square" rtlCol="0">
            <a:spAutoFit/>
          </a:bodyPr>
          <a:lstStyle/>
          <a:p>
            <a:r>
              <a:rPr lang="zh-CN" altLang="en-US" sz="1600" dirty="0"/>
              <a:t>（</a:t>
            </a:r>
            <a:r>
              <a:rPr lang="en-US" altLang="zh-CN" sz="1600" dirty="0"/>
              <a:t>1,1</a:t>
            </a:r>
            <a:r>
              <a:rPr lang="zh-CN" altLang="en-US" sz="1600" dirty="0"/>
              <a:t>）</a:t>
            </a:r>
          </a:p>
        </p:txBody>
      </p:sp>
      <p:sp>
        <p:nvSpPr>
          <p:cNvPr id="24" name="文本框 23"/>
          <p:cNvSpPr txBox="1"/>
          <p:nvPr/>
        </p:nvSpPr>
        <p:spPr>
          <a:xfrm>
            <a:off x="2404665" y="3284464"/>
            <a:ext cx="757178" cy="338554"/>
          </a:xfrm>
          <a:prstGeom prst="rect">
            <a:avLst/>
          </a:prstGeom>
          <a:noFill/>
        </p:spPr>
        <p:txBody>
          <a:bodyPr wrap="square" rtlCol="0">
            <a:spAutoFit/>
          </a:bodyPr>
          <a:lstStyle/>
          <a:p>
            <a:r>
              <a:rPr lang="zh-CN" altLang="en-US" sz="1600" dirty="0"/>
              <a:t>（</a:t>
            </a:r>
            <a:r>
              <a:rPr lang="en-US" altLang="zh-CN" sz="1600" dirty="0"/>
              <a:t>8,8</a:t>
            </a:r>
            <a:r>
              <a:rPr lang="zh-CN" altLang="en-US" sz="1600" dirty="0"/>
              <a:t>）</a:t>
            </a:r>
          </a:p>
        </p:txBody>
      </p:sp>
      <p:sp>
        <p:nvSpPr>
          <p:cNvPr id="25" name="椭圆 24"/>
          <p:cNvSpPr/>
          <p:nvPr/>
        </p:nvSpPr>
        <p:spPr>
          <a:xfrm>
            <a:off x="441265" y="5001595"/>
            <a:ext cx="838602" cy="521929"/>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latin typeface="Times New Roman" pitchFamily="18" charset="0"/>
                <a:cs typeface="Times New Roman" pitchFamily="18" charset="0"/>
              </a:rPr>
              <a:t>T</a:t>
            </a:r>
            <a:r>
              <a:rPr lang="en-US" altLang="zh-CN" b="1" baseline="-25000" dirty="0">
                <a:solidFill>
                  <a:srgbClr val="FF0000"/>
                </a:solidFill>
                <a:latin typeface="Times New Roman" pitchFamily="18" charset="0"/>
                <a:cs typeface="Times New Roman" pitchFamily="18" charset="0"/>
              </a:rPr>
              <a:t>1,4</a:t>
            </a:r>
            <a:endParaRPr lang="zh-CN" altLang="en-US" b="1" baseline="-25000" dirty="0">
              <a:solidFill>
                <a:srgbClr val="FF0000"/>
              </a:solidFill>
              <a:latin typeface="Times New Roman" pitchFamily="18" charset="0"/>
              <a:cs typeface="Times New Roman" pitchFamily="18" charset="0"/>
            </a:endParaRPr>
          </a:p>
        </p:txBody>
      </p:sp>
      <p:cxnSp>
        <p:nvCxnSpPr>
          <p:cNvPr id="26" name="直接箭头连接符 25"/>
          <p:cNvCxnSpPr>
            <a:endCxn id="13" idx="3"/>
          </p:cNvCxnSpPr>
          <p:nvPr/>
        </p:nvCxnSpPr>
        <p:spPr>
          <a:xfrm flipV="1">
            <a:off x="1279867" y="4036256"/>
            <a:ext cx="849494" cy="12291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446949" y="4683117"/>
            <a:ext cx="757178" cy="338554"/>
          </a:xfrm>
          <a:prstGeom prst="rect">
            <a:avLst/>
          </a:prstGeom>
          <a:noFill/>
        </p:spPr>
        <p:txBody>
          <a:bodyPr wrap="square" rtlCol="0">
            <a:spAutoFit/>
          </a:bodyPr>
          <a:lstStyle/>
          <a:p>
            <a:r>
              <a:rPr lang="zh-CN" altLang="en-US" sz="1600" dirty="0">
                <a:solidFill>
                  <a:srgbClr val="FF0000"/>
                </a:solidFill>
              </a:rPr>
              <a:t>（</a:t>
            </a:r>
            <a:r>
              <a:rPr lang="en-US" altLang="zh-CN" sz="1600" dirty="0">
                <a:solidFill>
                  <a:srgbClr val="FF0000"/>
                </a:solidFill>
              </a:rPr>
              <a:t>1,1</a:t>
            </a:r>
            <a:r>
              <a:rPr lang="zh-CN" altLang="en-US" sz="1600" dirty="0">
                <a:solidFill>
                  <a:srgbClr val="FF0000"/>
                </a:solidFill>
              </a:rPr>
              <a:t>）</a:t>
            </a:r>
          </a:p>
        </p:txBody>
      </p:sp>
      <p:sp>
        <p:nvSpPr>
          <p:cNvPr id="35" name="椭圆 34"/>
          <p:cNvSpPr/>
          <p:nvPr/>
        </p:nvSpPr>
        <p:spPr>
          <a:xfrm>
            <a:off x="4461145" y="2960988"/>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36" name="椭圆 35"/>
          <p:cNvSpPr/>
          <p:nvPr/>
        </p:nvSpPr>
        <p:spPr>
          <a:xfrm>
            <a:off x="4461145" y="3687483"/>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r>
              <a:rPr lang="en-US" altLang="zh-CN" b="1" baseline="-25000" dirty="0">
                <a:solidFill>
                  <a:schemeClr val="tx1"/>
                </a:solidFill>
                <a:latin typeface="Times New Roman" pitchFamily="18" charset="0"/>
                <a:cs typeface="Times New Roman" pitchFamily="18" charset="0"/>
              </a:rPr>
              <a:t>1,2</a:t>
            </a:r>
            <a:endParaRPr lang="zh-CN" altLang="en-US" b="1" baseline="-25000" dirty="0">
              <a:solidFill>
                <a:schemeClr val="tx1"/>
              </a:solidFill>
              <a:latin typeface="Times New Roman" pitchFamily="18" charset="0"/>
              <a:cs typeface="Times New Roman" pitchFamily="18" charset="0"/>
            </a:endParaRPr>
          </a:p>
        </p:txBody>
      </p:sp>
      <p:sp>
        <p:nvSpPr>
          <p:cNvPr id="37" name="椭圆 36"/>
          <p:cNvSpPr/>
          <p:nvPr/>
        </p:nvSpPr>
        <p:spPr>
          <a:xfrm>
            <a:off x="4461145" y="4456503"/>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r>
              <a:rPr lang="en-US" altLang="zh-CN" b="1" baseline="-25000" dirty="0">
                <a:solidFill>
                  <a:schemeClr val="tx1"/>
                </a:solidFill>
                <a:latin typeface="Times New Roman" pitchFamily="18" charset="0"/>
                <a:cs typeface="Times New Roman" pitchFamily="18" charset="0"/>
              </a:rPr>
              <a:t>1,3</a:t>
            </a:r>
            <a:endParaRPr lang="zh-CN" altLang="en-US" b="1" baseline="-25000" dirty="0">
              <a:solidFill>
                <a:schemeClr val="tx1"/>
              </a:solidFill>
              <a:latin typeface="Times New Roman" pitchFamily="18" charset="0"/>
              <a:cs typeface="Times New Roman" pitchFamily="18" charset="0"/>
            </a:endParaRPr>
          </a:p>
        </p:txBody>
      </p:sp>
      <p:cxnSp>
        <p:nvCxnSpPr>
          <p:cNvPr id="38" name="直接箭头连接符 37"/>
          <p:cNvCxnSpPr>
            <a:stCxn id="39" idx="6"/>
            <a:endCxn id="41" idx="2"/>
          </p:cNvCxnSpPr>
          <p:nvPr/>
        </p:nvCxnSpPr>
        <p:spPr>
          <a:xfrm flipV="1">
            <a:off x="6505188" y="3492271"/>
            <a:ext cx="385227" cy="4770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5788998" y="3687483"/>
            <a:ext cx="716190" cy="563600"/>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A</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40" name="椭圆 39"/>
          <p:cNvSpPr/>
          <p:nvPr/>
        </p:nvSpPr>
        <p:spPr>
          <a:xfrm>
            <a:off x="6732484" y="4246258"/>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sp>
        <p:nvSpPr>
          <p:cNvPr id="41" name="椭圆 40"/>
          <p:cNvSpPr/>
          <p:nvPr/>
        </p:nvSpPr>
        <p:spPr>
          <a:xfrm>
            <a:off x="6890415" y="3231306"/>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cxnSp>
        <p:nvCxnSpPr>
          <p:cNvPr id="43" name="直接箭头连接符 42"/>
          <p:cNvCxnSpPr>
            <a:endCxn id="39" idx="2"/>
          </p:cNvCxnSpPr>
          <p:nvPr/>
        </p:nvCxnSpPr>
        <p:spPr>
          <a:xfrm>
            <a:off x="5283424" y="3218450"/>
            <a:ext cx="505574" cy="7508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39" idx="2"/>
          </p:cNvCxnSpPr>
          <p:nvPr/>
        </p:nvCxnSpPr>
        <p:spPr>
          <a:xfrm>
            <a:off x="5318578" y="3955957"/>
            <a:ext cx="470420" cy="133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39" idx="2"/>
          </p:cNvCxnSpPr>
          <p:nvPr/>
        </p:nvCxnSpPr>
        <p:spPr>
          <a:xfrm flipV="1">
            <a:off x="5299747" y="3969283"/>
            <a:ext cx="489251" cy="7598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9" idx="6"/>
          </p:cNvCxnSpPr>
          <p:nvPr/>
        </p:nvCxnSpPr>
        <p:spPr>
          <a:xfrm>
            <a:off x="6505188" y="3969283"/>
            <a:ext cx="227296" cy="5017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bwMode="gray">
          <a:xfrm>
            <a:off x="5179297" y="2873960"/>
            <a:ext cx="1880419" cy="736583"/>
          </a:xfrm>
          <a:custGeom>
            <a:avLst/>
            <a:gdLst>
              <a:gd name="connsiteX0" fmla="*/ 0 w 1880419"/>
              <a:gd name="connsiteY0" fmla="*/ 0 h 736583"/>
              <a:gd name="connsiteX1" fmla="*/ 228600 w 1880419"/>
              <a:gd name="connsiteY1" fmla="*/ 103239 h 736583"/>
              <a:gd name="connsiteX2" fmla="*/ 420329 w 1880419"/>
              <a:gd name="connsiteY2" fmla="*/ 339213 h 736583"/>
              <a:gd name="connsiteX3" fmla="*/ 634180 w 1880419"/>
              <a:gd name="connsiteY3" fmla="*/ 671052 h 736583"/>
              <a:gd name="connsiteX4" fmla="*/ 781664 w 1880419"/>
              <a:gd name="connsiteY4" fmla="*/ 730046 h 736583"/>
              <a:gd name="connsiteX5" fmla="*/ 1091380 w 1880419"/>
              <a:gd name="connsiteY5" fmla="*/ 722671 h 736583"/>
              <a:gd name="connsiteX6" fmla="*/ 1408471 w 1880419"/>
              <a:gd name="connsiteY6" fmla="*/ 619433 h 736583"/>
              <a:gd name="connsiteX7" fmla="*/ 1666567 w 1880419"/>
              <a:gd name="connsiteY7" fmla="*/ 435078 h 736583"/>
              <a:gd name="connsiteX8" fmla="*/ 1880419 w 1880419"/>
              <a:gd name="connsiteY8" fmla="*/ 339213 h 73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0419" h="736583">
                <a:moveTo>
                  <a:pt x="0" y="0"/>
                </a:moveTo>
                <a:cubicBezTo>
                  <a:pt x="79272" y="23352"/>
                  <a:pt x="158545" y="46704"/>
                  <a:pt x="228600" y="103239"/>
                </a:cubicBezTo>
                <a:cubicBezTo>
                  <a:pt x="298655" y="159774"/>
                  <a:pt x="352732" y="244578"/>
                  <a:pt x="420329" y="339213"/>
                </a:cubicBezTo>
                <a:cubicBezTo>
                  <a:pt x="487926" y="433848"/>
                  <a:pt x="573958" y="605913"/>
                  <a:pt x="634180" y="671052"/>
                </a:cubicBezTo>
                <a:cubicBezTo>
                  <a:pt x="694402" y="736191"/>
                  <a:pt x="705464" y="721443"/>
                  <a:pt x="781664" y="730046"/>
                </a:cubicBezTo>
                <a:cubicBezTo>
                  <a:pt x="857864" y="738649"/>
                  <a:pt x="986912" y="741107"/>
                  <a:pt x="1091380" y="722671"/>
                </a:cubicBezTo>
                <a:cubicBezTo>
                  <a:pt x="1195848" y="704235"/>
                  <a:pt x="1312607" y="667365"/>
                  <a:pt x="1408471" y="619433"/>
                </a:cubicBezTo>
                <a:cubicBezTo>
                  <a:pt x="1504335" y="571501"/>
                  <a:pt x="1587909" y="481781"/>
                  <a:pt x="1666567" y="435078"/>
                </a:cubicBezTo>
                <a:cubicBezTo>
                  <a:pt x="1745225" y="388375"/>
                  <a:pt x="1812822" y="363794"/>
                  <a:pt x="1880419" y="339213"/>
                </a:cubicBezTo>
              </a:path>
            </a:pathLst>
          </a:custGeom>
          <a:ln w="25400">
            <a:prstDash val="sysDash"/>
            <a:headEnd/>
            <a:tailEnd type="arrow"/>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grpSp>
        <p:nvGrpSpPr>
          <p:cNvPr id="63" name="组合 62"/>
          <p:cNvGrpSpPr/>
          <p:nvPr/>
        </p:nvGrpSpPr>
        <p:grpSpPr>
          <a:xfrm>
            <a:off x="4412383" y="4179193"/>
            <a:ext cx="2499851" cy="648929"/>
            <a:chOff x="4210665" y="4667865"/>
            <a:chExt cx="2499851" cy="648929"/>
          </a:xfrm>
        </p:grpSpPr>
        <p:sp>
          <p:nvSpPr>
            <p:cNvPr id="61" name="任意多边形 60"/>
            <p:cNvSpPr/>
            <p:nvPr/>
          </p:nvSpPr>
          <p:spPr bwMode="gray">
            <a:xfrm>
              <a:off x="4372897" y="4667865"/>
              <a:ext cx="2337619" cy="648929"/>
            </a:xfrm>
            <a:custGeom>
              <a:avLst/>
              <a:gdLst>
                <a:gd name="connsiteX0" fmla="*/ 0 w 2337619"/>
                <a:gd name="connsiteY0" fmla="*/ 0 h 648929"/>
                <a:gd name="connsiteX1" fmla="*/ 486697 w 2337619"/>
                <a:gd name="connsiteY1" fmla="*/ 184354 h 648929"/>
                <a:gd name="connsiteX2" fmla="*/ 1246238 w 2337619"/>
                <a:gd name="connsiteY2" fmla="*/ 243348 h 648929"/>
                <a:gd name="connsiteX3" fmla="*/ 1791929 w 2337619"/>
                <a:gd name="connsiteY3" fmla="*/ 376083 h 648929"/>
                <a:gd name="connsiteX4" fmla="*/ 2337619 w 2337619"/>
                <a:gd name="connsiteY4" fmla="*/ 648929 h 64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619" h="648929">
                  <a:moveTo>
                    <a:pt x="0" y="0"/>
                  </a:moveTo>
                  <a:cubicBezTo>
                    <a:pt x="139495" y="71898"/>
                    <a:pt x="278991" y="143796"/>
                    <a:pt x="486697" y="184354"/>
                  </a:cubicBezTo>
                  <a:cubicBezTo>
                    <a:pt x="694403" y="224912"/>
                    <a:pt x="1028699" y="211393"/>
                    <a:pt x="1246238" y="243348"/>
                  </a:cubicBezTo>
                  <a:cubicBezTo>
                    <a:pt x="1463777" y="275303"/>
                    <a:pt x="1610032" y="308486"/>
                    <a:pt x="1791929" y="376083"/>
                  </a:cubicBezTo>
                  <a:cubicBezTo>
                    <a:pt x="1973826" y="443680"/>
                    <a:pt x="2155722" y="546304"/>
                    <a:pt x="2337619" y="648929"/>
                  </a:cubicBezTo>
                </a:path>
              </a:pathLst>
            </a:custGeom>
            <a:noFill/>
            <a:ln w="19050" cap="rnd" algn="ctr">
              <a:solidFill>
                <a:srgbClr val="C00000"/>
              </a:solidFill>
              <a:prstDash val="dash"/>
              <a:miter lim="800000"/>
              <a:headEnd/>
              <a:tailEnd type="arrow" w="med" len="sm"/>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2" name="任意多边形 61"/>
            <p:cNvSpPr/>
            <p:nvPr/>
          </p:nvSpPr>
          <p:spPr bwMode="gray">
            <a:xfrm>
              <a:off x="4210665" y="4852219"/>
              <a:ext cx="597309" cy="250723"/>
            </a:xfrm>
            <a:custGeom>
              <a:avLst/>
              <a:gdLst>
                <a:gd name="connsiteX0" fmla="*/ 0 w 597309"/>
                <a:gd name="connsiteY0" fmla="*/ 250723 h 250723"/>
                <a:gd name="connsiteX1" fmla="*/ 169606 w 597309"/>
                <a:gd name="connsiteY1" fmla="*/ 103239 h 250723"/>
                <a:gd name="connsiteX2" fmla="*/ 309716 w 597309"/>
                <a:gd name="connsiteY2" fmla="*/ 36871 h 250723"/>
                <a:gd name="connsiteX3" fmla="*/ 471948 w 597309"/>
                <a:gd name="connsiteY3" fmla="*/ 7375 h 250723"/>
                <a:gd name="connsiteX4" fmla="*/ 597309 w 597309"/>
                <a:gd name="connsiteY4" fmla="*/ 0 h 250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309" h="250723">
                  <a:moveTo>
                    <a:pt x="0" y="250723"/>
                  </a:moveTo>
                  <a:cubicBezTo>
                    <a:pt x="58993" y="194802"/>
                    <a:pt x="117987" y="138881"/>
                    <a:pt x="169606" y="103239"/>
                  </a:cubicBezTo>
                  <a:cubicBezTo>
                    <a:pt x="221225" y="67597"/>
                    <a:pt x="259326" y="52848"/>
                    <a:pt x="309716" y="36871"/>
                  </a:cubicBezTo>
                  <a:cubicBezTo>
                    <a:pt x="360106" y="20894"/>
                    <a:pt x="424016" y="13520"/>
                    <a:pt x="471948" y="7375"/>
                  </a:cubicBezTo>
                  <a:cubicBezTo>
                    <a:pt x="519880" y="1230"/>
                    <a:pt x="558594" y="615"/>
                    <a:pt x="597309" y="0"/>
                  </a:cubicBezTo>
                </a:path>
              </a:pathLst>
            </a:custGeom>
            <a:noFill/>
            <a:ln w="25400" cap="rnd" algn="ctr">
              <a:solidFill>
                <a:srgbClr val="C00000"/>
              </a:solidFill>
              <a:prstDash val="dash"/>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grpSp>
      <p:sp>
        <p:nvSpPr>
          <p:cNvPr id="64" name="文本框 63"/>
          <p:cNvSpPr txBox="1"/>
          <p:nvPr/>
        </p:nvSpPr>
        <p:spPr>
          <a:xfrm>
            <a:off x="6565117" y="3617403"/>
            <a:ext cx="757178" cy="338554"/>
          </a:xfrm>
          <a:prstGeom prst="rect">
            <a:avLst/>
          </a:prstGeom>
          <a:noFill/>
        </p:spPr>
        <p:txBody>
          <a:bodyPr wrap="square" rtlCol="0">
            <a:spAutoFit/>
          </a:bodyPr>
          <a:lstStyle/>
          <a:p>
            <a:r>
              <a:rPr lang="en-US" altLang="zh-CN" sz="1600" dirty="0"/>
              <a:t>&lt;1&gt;</a:t>
            </a:r>
            <a:endParaRPr lang="zh-CN" altLang="en-US" sz="1600" dirty="0"/>
          </a:p>
        </p:txBody>
      </p:sp>
      <p:sp>
        <p:nvSpPr>
          <p:cNvPr id="66" name="文本框 65"/>
          <p:cNvSpPr txBox="1"/>
          <p:nvPr/>
        </p:nvSpPr>
        <p:spPr>
          <a:xfrm>
            <a:off x="6533513" y="3969169"/>
            <a:ext cx="757178" cy="338554"/>
          </a:xfrm>
          <a:prstGeom prst="rect">
            <a:avLst/>
          </a:prstGeom>
          <a:noFill/>
        </p:spPr>
        <p:txBody>
          <a:bodyPr wrap="square" rtlCol="0">
            <a:spAutoFit/>
          </a:bodyPr>
          <a:lstStyle/>
          <a:p>
            <a:r>
              <a:rPr lang="en-US" altLang="zh-CN" sz="1600" dirty="0"/>
              <a:t>&lt;1&gt;</a:t>
            </a:r>
            <a:endParaRPr lang="zh-CN" altLang="en-US" sz="1600" dirty="0"/>
          </a:p>
        </p:txBody>
      </p:sp>
      <p:sp>
        <p:nvSpPr>
          <p:cNvPr id="67" name="文本框 66"/>
          <p:cNvSpPr txBox="1"/>
          <p:nvPr/>
        </p:nvSpPr>
        <p:spPr>
          <a:xfrm>
            <a:off x="6570974" y="3623018"/>
            <a:ext cx="879397" cy="338554"/>
          </a:xfrm>
          <a:prstGeom prst="rect">
            <a:avLst/>
          </a:prstGeom>
          <a:noFill/>
        </p:spPr>
        <p:txBody>
          <a:bodyPr wrap="square" rtlCol="0">
            <a:spAutoFit/>
          </a:bodyPr>
          <a:lstStyle/>
          <a:p>
            <a:r>
              <a:rPr lang="en-US" altLang="zh-CN" sz="1600" dirty="0">
                <a:solidFill>
                  <a:srgbClr val="FF0000"/>
                </a:solidFill>
              </a:rPr>
              <a:t>&lt;10&gt;</a:t>
            </a:r>
            <a:endParaRPr lang="zh-CN" altLang="en-US" sz="1600" dirty="0">
              <a:solidFill>
                <a:srgbClr val="FF0000"/>
              </a:solidFill>
            </a:endParaRPr>
          </a:p>
        </p:txBody>
      </p:sp>
      <p:sp>
        <p:nvSpPr>
          <p:cNvPr id="69" name="任意多边形 68"/>
          <p:cNvSpPr/>
          <p:nvPr/>
        </p:nvSpPr>
        <p:spPr bwMode="gray">
          <a:xfrm>
            <a:off x="5132284" y="2954928"/>
            <a:ext cx="1600200" cy="1740310"/>
          </a:xfrm>
          <a:custGeom>
            <a:avLst/>
            <a:gdLst>
              <a:gd name="connsiteX0" fmla="*/ 0 w 1600200"/>
              <a:gd name="connsiteY0" fmla="*/ 0 h 1740310"/>
              <a:gd name="connsiteX1" fmla="*/ 331838 w 1600200"/>
              <a:gd name="connsiteY1" fmla="*/ 228600 h 1740310"/>
              <a:gd name="connsiteX2" fmla="*/ 538316 w 1600200"/>
              <a:gd name="connsiteY2" fmla="*/ 575187 h 1740310"/>
              <a:gd name="connsiteX3" fmla="*/ 818535 w 1600200"/>
              <a:gd name="connsiteY3" fmla="*/ 892278 h 1740310"/>
              <a:gd name="connsiteX4" fmla="*/ 1386348 w 1600200"/>
              <a:gd name="connsiteY4" fmla="*/ 1548581 h 1740310"/>
              <a:gd name="connsiteX5" fmla="*/ 1600200 w 1600200"/>
              <a:gd name="connsiteY5" fmla="*/ 1740310 h 1740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1740310">
                <a:moveTo>
                  <a:pt x="0" y="0"/>
                </a:moveTo>
                <a:cubicBezTo>
                  <a:pt x="121059" y="66368"/>
                  <a:pt x="242119" y="132736"/>
                  <a:pt x="331838" y="228600"/>
                </a:cubicBezTo>
                <a:cubicBezTo>
                  <a:pt x="421557" y="324465"/>
                  <a:pt x="457200" y="464574"/>
                  <a:pt x="538316" y="575187"/>
                </a:cubicBezTo>
                <a:cubicBezTo>
                  <a:pt x="619432" y="685800"/>
                  <a:pt x="818535" y="892278"/>
                  <a:pt x="818535" y="892278"/>
                </a:cubicBezTo>
                <a:cubicBezTo>
                  <a:pt x="959874" y="1054510"/>
                  <a:pt x="1256071" y="1407242"/>
                  <a:pt x="1386348" y="1548581"/>
                </a:cubicBezTo>
                <a:cubicBezTo>
                  <a:pt x="1516626" y="1689920"/>
                  <a:pt x="1558413" y="1715115"/>
                  <a:pt x="1600200" y="1740310"/>
                </a:cubicBezTo>
              </a:path>
            </a:pathLst>
          </a:custGeom>
          <a:ln w="25400">
            <a:prstDash val="dash"/>
            <a:headEnd/>
            <a:tailEnd type="arrow"/>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70" name="椭圆 69"/>
          <p:cNvSpPr/>
          <p:nvPr/>
        </p:nvSpPr>
        <p:spPr>
          <a:xfrm>
            <a:off x="8162438" y="3101089"/>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71" name="椭圆 70"/>
          <p:cNvSpPr/>
          <p:nvPr/>
        </p:nvSpPr>
        <p:spPr>
          <a:xfrm>
            <a:off x="9443710" y="3118783"/>
            <a:ext cx="716190" cy="563600"/>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A</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cxnSp>
        <p:nvCxnSpPr>
          <p:cNvPr id="72" name="直接箭头连接符 71"/>
          <p:cNvCxnSpPr>
            <a:stCxn id="70" idx="6"/>
            <a:endCxn id="71" idx="2"/>
          </p:cNvCxnSpPr>
          <p:nvPr/>
        </p:nvCxnSpPr>
        <p:spPr>
          <a:xfrm>
            <a:off x="9001040" y="3362054"/>
            <a:ext cx="442670" cy="385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8121434" y="4233080"/>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r>
              <a:rPr lang="en-US" altLang="zh-CN" baseline="-25000" dirty="0">
                <a:solidFill>
                  <a:schemeClr val="tx1"/>
                </a:solidFill>
                <a:latin typeface="Times New Roman" pitchFamily="18" charset="0"/>
                <a:cs typeface="Times New Roman" pitchFamily="18" charset="0"/>
              </a:rPr>
              <a:t>2</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75" name="椭圆 74"/>
          <p:cNvSpPr/>
          <p:nvPr/>
        </p:nvSpPr>
        <p:spPr>
          <a:xfrm>
            <a:off x="9402706" y="4105255"/>
            <a:ext cx="716190" cy="563600"/>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A</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cxnSp>
        <p:nvCxnSpPr>
          <p:cNvPr id="76" name="直接箭头连接符 75"/>
          <p:cNvCxnSpPr>
            <a:stCxn id="74" idx="6"/>
            <a:endCxn id="75" idx="2"/>
          </p:cNvCxnSpPr>
          <p:nvPr/>
        </p:nvCxnSpPr>
        <p:spPr>
          <a:xfrm flipV="1">
            <a:off x="8960036" y="4387055"/>
            <a:ext cx="442670" cy="1069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10978649" y="3647291"/>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cxnSp>
        <p:nvCxnSpPr>
          <p:cNvPr id="79" name="直接箭头连接符 78"/>
          <p:cNvCxnSpPr>
            <a:endCxn id="78" idx="2"/>
          </p:cNvCxnSpPr>
          <p:nvPr/>
        </p:nvCxnSpPr>
        <p:spPr>
          <a:xfrm>
            <a:off x="10159900" y="3438091"/>
            <a:ext cx="818749" cy="4701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endCxn id="78" idx="2"/>
          </p:cNvCxnSpPr>
          <p:nvPr/>
        </p:nvCxnSpPr>
        <p:spPr>
          <a:xfrm flipV="1">
            <a:off x="10133862" y="3908256"/>
            <a:ext cx="844787" cy="4868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8802782" y="2916082"/>
            <a:ext cx="757178" cy="338554"/>
          </a:xfrm>
          <a:prstGeom prst="rect">
            <a:avLst/>
          </a:prstGeom>
          <a:noFill/>
        </p:spPr>
        <p:txBody>
          <a:bodyPr wrap="square" rtlCol="0">
            <a:spAutoFit/>
          </a:bodyPr>
          <a:lstStyle/>
          <a:p>
            <a:r>
              <a:rPr lang="zh-CN" altLang="en-US" sz="1600" dirty="0"/>
              <a:t>（</a:t>
            </a:r>
            <a:r>
              <a:rPr lang="en-US" altLang="zh-CN" sz="1600" dirty="0"/>
              <a:t>6,6</a:t>
            </a:r>
            <a:r>
              <a:rPr lang="zh-CN" altLang="en-US" sz="1600" dirty="0"/>
              <a:t>）</a:t>
            </a:r>
          </a:p>
        </p:txBody>
      </p:sp>
      <p:sp>
        <p:nvSpPr>
          <p:cNvPr id="86" name="任意多边形 85"/>
          <p:cNvSpPr/>
          <p:nvPr/>
        </p:nvSpPr>
        <p:spPr bwMode="gray">
          <a:xfrm>
            <a:off x="8293782" y="2755319"/>
            <a:ext cx="3016045" cy="847906"/>
          </a:xfrm>
          <a:custGeom>
            <a:avLst/>
            <a:gdLst>
              <a:gd name="connsiteX0" fmla="*/ 0 w 3016045"/>
              <a:gd name="connsiteY0" fmla="*/ 21997 h 847906"/>
              <a:gd name="connsiteX1" fmla="*/ 1025012 w 3016045"/>
              <a:gd name="connsiteY1" fmla="*/ 21997 h 847906"/>
              <a:gd name="connsiteX2" fmla="*/ 2027903 w 3016045"/>
              <a:gd name="connsiteY2" fmla="*/ 250597 h 847906"/>
              <a:gd name="connsiteX3" fmla="*/ 2588341 w 3016045"/>
              <a:gd name="connsiteY3" fmla="*/ 486571 h 847906"/>
              <a:gd name="connsiteX4" fmla="*/ 3016045 w 3016045"/>
              <a:gd name="connsiteY4" fmla="*/ 847906 h 84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6045" h="847906">
                <a:moveTo>
                  <a:pt x="0" y="21997"/>
                </a:moveTo>
                <a:cubicBezTo>
                  <a:pt x="343514" y="2947"/>
                  <a:pt x="687028" y="-16103"/>
                  <a:pt x="1025012" y="21997"/>
                </a:cubicBezTo>
                <a:cubicBezTo>
                  <a:pt x="1362996" y="60097"/>
                  <a:pt x="1767348" y="173168"/>
                  <a:pt x="2027903" y="250597"/>
                </a:cubicBezTo>
                <a:cubicBezTo>
                  <a:pt x="2288458" y="328026"/>
                  <a:pt x="2423651" y="387020"/>
                  <a:pt x="2588341" y="486571"/>
                </a:cubicBezTo>
                <a:cubicBezTo>
                  <a:pt x="2753031" y="586122"/>
                  <a:pt x="2884538" y="717014"/>
                  <a:pt x="3016045" y="847906"/>
                </a:cubicBezTo>
              </a:path>
            </a:pathLst>
          </a:custGeom>
          <a:noFill/>
          <a:ln w="25400" cap="rnd" algn="ctr">
            <a:solidFill>
              <a:srgbClr val="C00000"/>
            </a:solidFill>
            <a:prstDash val="dash"/>
            <a:miter lim="800000"/>
            <a:headEnd/>
            <a:tailEnd type="arrow"/>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87" name="文本框 86"/>
          <p:cNvSpPr txBox="1"/>
          <p:nvPr/>
        </p:nvSpPr>
        <p:spPr>
          <a:xfrm>
            <a:off x="10305480" y="2708439"/>
            <a:ext cx="534585" cy="707886"/>
          </a:xfrm>
          <a:prstGeom prst="rect">
            <a:avLst/>
          </a:prstGeom>
          <a:noFill/>
        </p:spPr>
        <p:txBody>
          <a:bodyPr wrap="square" rtlCol="0">
            <a:spAutoFit/>
          </a:bodyPr>
          <a:lstStyle/>
          <a:p>
            <a:r>
              <a:rPr lang="en-US" altLang="zh-CN" sz="4000" dirty="0">
                <a:solidFill>
                  <a:srgbClr val="FF0000"/>
                </a:solidFill>
              </a:rPr>
              <a:t>X</a:t>
            </a:r>
            <a:endParaRPr lang="zh-CN" altLang="en-US" sz="4000" dirty="0">
              <a:solidFill>
                <a:srgbClr val="FF0000"/>
              </a:solidFill>
            </a:endParaRPr>
          </a:p>
        </p:txBody>
      </p:sp>
      <p:sp>
        <p:nvSpPr>
          <p:cNvPr id="88" name="文本框 87"/>
          <p:cNvSpPr txBox="1"/>
          <p:nvPr/>
        </p:nvSpPr>
        <p:spPr>
          <a:xfrm>
            <a:off x="8232281" y="2815395"/>
            <a:ext cx="757178" cy="338554"/>
          </a:xfrm>
          <a:prstGeom prst="rect">
            <a:avLst/>
          </a:prstGeom>
          <a:noFill/>
        </p:spPr>
        <p:txBody>
          <a:bodyPr wrap="square" rtlCol="0">
            <a:spAutoFit/>
          </a:bodyPr>
          <a:lstStyle/>
          <a:p>
            <a:r>
              <a:rPr lang="en-US" altLang="zh-CN" sz="1600" dirty="0">
                <a:solidFill>
                  <a:srgbClr val="FF0000"/>
                </a:solidFill>
              </a:rPr>
              <a:t>X20</a:t>
            </a:r>
            <a:endParaRPr lang="zh-CN" altLang="en-US" sz="1600" dirty="0">
              <a:solidFill>
                <a:srgbClr val="FF0000"/>
              </a:solidFill>
            </a:endParaRPr>
          </a:p>
        </p:txBody>
      </p:sp>
      <p:sp>
        <p:nvSpPr>
          <p:cNvPr id="89" name="任意多边形 88"/>
          <p:cNvSpPr/>
          <p:nvPr/>
        </p:nvSpPr>
        <p:spPr bwMode="gray">
          <a:xfrm>
            <a:off x="8354961" y="4137419"/>
            <a:ext cx="2647336" cy="720758"/>
          </a:xfrm>
          <a:custGeom>
            <a:avLst/>
            <a:gdLst>
              <a:gd name="connsiteX0" fmla="*/ 0 w 2647336"/>
              <a:gd name="connsiteY0" fmla="*/ 715296 h 720758"/>
              <a:gd name="connsiteX1" fmla="*/ 51620 w 2647336"/>
              <a:gd name="connsiteY1" fmla="*/ 715296 h 720758"/>
              <a:gd name="connsiteX2" fmla="*/ 744794 w 2647336"/>
              <a:gd name="connsiteY2" fmla="*/ 715296 h 720758"/>
              <a:gd name="connsiteX3" fmla="*/ 1725562 w 2647336"/>
              <a:gd name="connsiteY3" fmla="*/ 641554 h 720758"/>
              <a:gd name="connsiteX4" fmla="*/ 2647336 w 2647336"/>
              <a:gd name="connsiteY4" fmla="*/ 0 h 72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336" h="720758">
                <a:moveTo>
                  <a:pt x="0" y="715296"/>
                </a:moveTo>
                <a:lnTo>
                  <a:pt x="51620" y="715296"/>
                </a:lnTo>
                <a:cubicBezTo>
                  <a:pt x="175752" y="715296"/>
                  <a:pt x="465804" y="727586"/>
                  <a:pt x="744794" y="715296"/>
                </a:cubicBezTo>
                <a:cubicBezTo>
                  <a:pt x="1023784" y="703006"/>
                  <a:pt x="1408472" y="760770"/>
                  <a:pt x="1725562" y="641554"/>
                </a:cubicBezTo>
                <a:cubicBezTo>
                  <a:pt x="2042652" y="522338"/>
                  <a:pt x="2344994" y="261169"/>
                  <a:pt x="2647336" y="0"/>
                </a:cubicBezTo>
              </a:path>
            </a:pathLst>
          </a:custGeom>
          <a:noFill/>
          <a:ln w="25400" cap="rnd" algn="ctr">
            <a:solidFill>
              <a:srgbClr val="C00000"/>
            </a:solidFill>
            <a:prstDash val="dash"/>
            <a:miter lim="800000"/>
            <a:headEnd/>
            <a:tailEnd type="arrow"/>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5" name="内容占位符 1">
            <a:extLst>
              <a:ext uri="{FF2B5EF4-FFF2-40B4-BE49-F238E27FC236}">
                <a16:creationId xmlns:a16="http://schemas.microsoft.com/office/drawing/2014/main" id="{963EC0C0-3522-479C-8F62-4953FE699730}"/>
              </a:ext>
            </a:extLst>
          </p:cNvPr>
          <p:cNvSpPr txBox="1">
            <a:spLocks/>
          </p:cNvSpPr>
          <p:nvPr/>
        </p:nvSpPr>
        <p:spPr bwMode="auto">
          <a:xfrm>
            <a:off x="772060" y="1232257"/>
            <a:ext cx="10657940" cy="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增量计算期间，</a:t>
            </a:r>
            <a:r>
              <a:rPr lang="en-GB" altLang="zh-CN" b="0" kern="0" dirty="0"/>
              <a:t>MCMF</a:t>
            </a:r>
            <a:r>
              <a:rPr lang="zh-CN" altLang="en-US" b="0" kern="0" dirty="0"/>
              <a:t>通过调整</a:t>
            </a:r>
            <a:r>
              <a:rPr lang="zh-CN" altLang="en-US" b="0" kern="0" dirty="0">
                <a:solidFill>
                  <a:srgbClr val="C00000"/>
                </a:solidFill>
              </a:rPr>
              <a:t>模型结构、边容量、边费用</a:t>
            </a:r>
            <a:r>
              <a:rPr lang="zh-CN" altLang="en-US" b="0" kern="0" dirty="0"/>
              <a:t>就可以支持不同调度机制：</a:t>
            </a:r>
            <a:endParaRPr lang="en-US" altLang="zh-CN" b="0" kern="0" dirty="0"/>
          </a:p>
        </p:txBody>
      </p:sp>
      <p:sp>
        <p:nvSpPr>
          <p:cNvPr id="73" name="内容占位符 1">
            <a:extLst>
              <a:ext uri="{FF2B5EF4-FFF2-40B4-BE49-F238E27FC236}">
                <a16:creationId xmlns:a16="http://schemas.microsoft.com/office/drawing/2014/main" id="{963EC0C0-3522-479C-8F62-4953FE699730}"/>
              </a:ext>
            </a:extLst>
          </p:cNvPr>
          <p:cNvSpPr txBox="1">
            <a:spLocks/>
          </p:cNvSpPr>
          <p:nvPr/>
        </p:nvSpPr>
        <p:spPr bwMode="auto">
          <a:xfrm>
            <a:off x="4454198" y="2189156"/>
            <a:ext cx="2896805" cy="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重新调度任务：</a:t>
            </a:r>
            <a:endParaRPr lang="en-US" altLang="zh-CN" b="0" kern="0" dirty="0"/>
          </a:p>
        </p:txBody>
      </p:sp>
      <p:sp>
        <p:nvSpPr>
          <p:cNvPr id="77" name="内容占位符 1">
            <a:extLst>
              <a:ext uri="{FF2B5EF4-FFF2-40B4-BE49-F238E27FC236}">
                <a16:creationId xmlns:a16="http://schemas.microsoft.com/office/drawing/2014/main" id="{963EC0C0-3522-479C-8F62-4953FE699730}"/>
              </a:ext>
            </a:extLst>
          </p:cNvPr>
          <p:cNvSpPr txBox="1">
            <a:spLocks/>
          </p:cNvSpPr>
          <p:nvPr/>
        </p:nvSpPr>
        <p:spPr bwMode="auto">
          <a:xfrm>
            <a:off x="8123666" y="2209847"/>
            <a:ext cx="2896805" cy="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任务共享资源：</a:t>
            </a:r>
            <a:endParaRPr lang="en-US" altLang="zh-CN" b="0" kern="0" dirty="0"/>
          </a:p>
        </p:txBody>
      </p:sp>
      <p:sp>
        <p:nvSpPr>
          <p:cNvPr id="80" name="文本框 79"/>
          <p:cNvSpPr txBox="1"/>
          <p:nvPr/>
        </p:nvSpPr>
        <p:spPr>
          <a:xfrm>
            <a:off x="977775" y="3540876"/>
            <a:ext cx="757178" cy="338554"/>
          </a:xfrm>
          <a:prstGeom prst="rect">
            <a:avLst/>
          </a:prstGeom>
          <a:noFill/>
        </p:spPr>
        <p:txBody>
          <a:bodyPr wrap="square" rtlCol="0">
            <a:spAutoFit/>
          </a:bodyPr>
          <a:lstStyle/>
          <a:p>
            <a:r>
              <a:rPr lang="zh-CN" altLang="en-US" sz="1600" dirty="0"/>
              <a:t>（</a:t>
            </a:r>
            <a:r>
              <a:rPr lang="en-US" altLang="zh-CN" sz="1600" dirty="0"/>
              <a:t>1,1</a:t>
            </a:r>
            <a:r>
              <a:rPr lang="zh-CN" altLang="en-US" sz="1600" dirty="0"/>
              <a:t>）</a:t>
            </a:r>
          </a:p>
        </p:txBody>
      </p:sp>
      <p:sp>
        <p:nvSpPr>
          <p:cNvPr id="82" name="文本框 81"/>
          <p:cNvSpPr txBox="1"/>
          <p:nvPr/>
        </p:nvSpPr>
        <p:spPr>
          <a:xfrm>
            <a:off x="743126" y="4056571"/>
            <a:ext cx="757178" cy="338554"/>
          </a:xfrm>
          <a:prstGeom prst="rect">
            <a:avLst/>
          </a:prstGeom>
          <a:noFill/>
        </p:spPr>
        <p:txBody>
          <a:bodyPr wrap="square" rtlCol="0">
            <a:spAutoFit/>
          </a:bodyPr>
          <a:lstStyle/>
          <a:p>
            <a:r>
              <a:rPr lang="zh-CN" altLang="en-US" sz="1600" dirty="0"/>
              <a:t>（</a:t>
            </a:r>
            <a:r>
              <a:rPr lang="en-US" altLang="zh-CN" sz="1600" dirty="0"/>
              <a:t>1,1</a:t>
            </a:r>
            <a:r>
              <a:rPr lang="zh-CN" altLang="en-US" sz="1600" dirty="0"/>
              <a:t>）</a:t>
            </a:r>
          </a:p>
        </p:txBody>
      </p:sp>
      <p:sp>
        <p:nvSpPr>
          <p:cNvPr id="90" name="文本框 89"/>
          <p:cNvSpPr txBox="1"/>
          <p:nvPr/>
        </p:nvSpPr>
        <p:spPr>
          <a:xfrm>
            <a:off x="8633606" y="4020485"/>
            <a:ext cx="757178" cy="338554"/>
          </a:xfrm>
          <a:prstGeom prst="rect">
            <a:avLst/>
          </a:prstGeom>
          <a:noFill/>
        </p:spPr>
        <p:txBody>
          <a:bodyPr wrap="square" rtlCol="0">
            <a:spAutoFit/>
          </a:bodyPr>
          <a:lstStyle/>
          <a:p>
            <a:r>
              <a:rPr lang="zh-CN" altLang="en-US" sz="1600" dirty="0"/>
              <a:t>（</a:t>
            </a:r>
            <a:r>
              <a:rPr lang="en-US" altLang="zh-CN" sz="1600" dirty="0"/>
              <a:t>6,6</a:t>
            </a:r>
            <a:r>
              <a:rPr lang="zh-CN" altLang="en-US" sz="1600" dirty="0"/>
              <a:t>）</a:t>
            </a:r>
          </a:p>
        </p:txBody>
      </p:sp>
      <p:sp>
        <p:nvSpPr>
          <p:cNvPr id="91" name="文本框 90"/>
          <p:cNvSpPr txBox="1"/>
          <p:nvPr/>
        </p:nvSpPr>
        <p:spPr>
          <a:xfrm>
            <a:off x="10940480" y="4145107"/>
            <a:ext cx="757178" cy="338554"/>
          </a:xfrm>
          <a:prstGeom prst="rect">
            <a:avLst/>
          </a:prstGeom>
          <a:noFill/>
        </p:spPr>
        <p:txBody>
          <a:bodyPr wrap="square" rtlCol="0">
            <a:spAutoFit/>
          </a:bodyPr>
          <a:lstStyle/>
          <a:p>
            <a:r>
              <a:rPr lang="zh-CN" altLang="en-US" sz="1600" dirty="0"/>
              <a:t>（</a:t>
            </a:r>
            <a:r>
              <a:rPr lang="en-US" altLang="zh-CN" sz="1600" dirty="0"/>
              <a:t>6,6</a:t>
            </a:r>
            <a:r>
              <a:rPr lang="zh-CN" altLang="en-US" sz="1600" dirty="0"/>
              <a:t>）</a:t>
            </a:r>
          </a:p>
        </p:txBody>
      </p:sp>
    </p:spTree>
    <p:extLst>
      <p:ext uri="{BB962C8B-B14F-4D97-AF65-F5344CB8AC3E}">
        <p14:creationId xmlns:p14="http://schemas.microsoft.com/office/powerpoint/2010/main" val="196326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P spid="60" grpId="0" animBg="1"/>
      <p:bldP spid="64" grpId="0"/>
      <p:bldP spid="67" grpId="0"/>
      <p:bldP spid="69" grpId="0" animBg="1"/>
      <p:bldP spid="87" grpId="0"/>
      <p:bldP spid="88" grpId="0"/>
      <p:bldP spid="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DB2A81A9-6476-4A6D-A25F-092DE3DEC530}"/>
              </a:ext>
            </a:extLst>
          </p:cNvPr>
          <p:cNvSpPr/>
          <p:nvPr/>
        </p:nvSpPr>
        <p:spPr bwMode="gray">
          <a:xfrm>
            <a:off x="2381107" y="1153004"/>
            <a:ext cx="9506092" cy="2096224"/>
          </a:xfrm>
          <a:prstGeom prst="rect">
            <a:avLst/>
          </a:prstGeom>
          <a:solidFill>
            <a:schemeClr val="bg1"/>
          </a:solidFill>
          <a:ln w="19050" cap="rnd" algn="ctr">
            <a:noFill/>
            <a:miter lim="800000"/>
            <a:headEnd/>
            <a:tailEnd/>
          </a:ln>
          <a:effectLst>
            <a:glow rad="63500">
              <a:schemeClr val="accent4">
                <a:satMod val="175000"/>
                <a:alpha val="40000"/>
              </a:schemeClr>
            </a:glow>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GB"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 name="标题 1"/>
          <p:cNvSpPr>
            <a:spLocks noGrp="1"/>
          </p:cNvSpPr>
          <p:nvPr>
            <p:ph type="title"/>
          </p:nvPr>
        </p:nvSpPr>
        <p:spPr>
          <a:xfrm>
            <a:off x="766232" y="304805"/>
            <a:ext cx="11120967" cy="663575"/>
          </a:xfrm>
        </p:spPr>
        <p:txBody>
          <a:bodyPr/>
          <a:lstStyle/>
          <a:p>
            <a:r>
              <a:rPr lang="zh-CN" altLang="en-US" dirty="0"/>
              <a:t>背景</a:t>
            </a:r>
            <a:r>
              <a:rPr lang="zh-CN" altLang="en-US" sz="4000" dirty="0"/>
              <a:t> </a:t>
            </a:r>
            <a:r>
              <a:rPr lang="en-US" altLang="zh-CN" sz="4000" dirty="0"/>
              <a:t>–</a:t>
            </a:r>
            <a:r>
              <a:rPr lang="zh-CN" altLang="en-US" sz="3200" dirty="0"/>
              <a:t>深度学习的典型使用场景</a:t>
            </a:r>
          </a:p>
        </p:txBody>
      </p:sp>
      <p:sp>
        <p:nvSpPr>
          <p:cNvPr id="19" name="文本框 18">
            <a:extLst>
              <a:ext uri="{FF2B5EF4-FFF2-40B4-BE49-F238E27FC236}">
                <a16:creationId xmlns:a16="http://schemas.microsoft.com/office/drawing/2014/main" id="{24C75D78-975C-4E5B-911C-5370D974D2D2}"/>
              </a:ext>
            </a:extLst>
          </p:cNvPr>
          <p:cNvSpPr txBox="1"/>
          <p:nvPr/>
        </p:nvSpPr>
        <p:spPr>
          <a:xfrm>
            <a:off x="0" y="1905916"/>
            <a:ext cx="2381106" cy="523220"/>
          </a:xfrm>
          <a:prstGeom prst="rect">
            <a:avLst/>
          </a:prstGeom>
          <a:noFill/>
        </p:spPr>
        <p:txBody>
          <a:bodyPr wrap="square">
            <a:spAutoFit/>
          </a:bodyPr>
          <a:lstStyle/>
          <a:p>
            <a:pPr algn="ctr"/>
            <a:r>
              <a:rPr lang="zh-CN" altLang="en-US" sz="28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深度学习模型</a:t>
            </a:r>
            <a:endParaRPr lang="zh-CN" altLang="en-US" sz="2800" dirty="0"/>
          </a:p>
        </p:txBody>
      </p:sp>
      <p:pic>
        <p:nvPicPr>
          <p:cNvPr id="20" name="图片 19">
            <a:extLst>
              <a:ext uri="{FF2B5EF4-FFF2-40B4-BE49-F238E27FC236}">
                <a16:creationId xmlns:a16="http://schemas.microsoft.com/office/drawing/2014/main" id="{3917AE06-BFFC-4F57-8280-E18F5E6B7DE9}"/>
              </a:ext>
            </a:extLst>
          </p:cNvPr>
          <p:cNvPicPr>
            <a:picLocks noChangeAspect="1"/>
          </p:cNvPicPr>
          <p:nvPr/>
        </p:nvPicPr>
        <p:blipFill>
          <a:blip r:embed="rId3"/>
          <a:stretch>
            <a:fillRect/>
          </a:stretch>
        </p:blipFill>
        <p:spPr>
          <a:xfrm>
            <a:off x="2479333" y="1412646"/>
            <a:ext cx="2386571" cy="1828203"/>
          </a:xfrm>
          <a:prstGeom prst="rect">
            <a:avLst/>
          </a:prstGeom>
        </p:spPr>
      </p:pic>
      <p:pic>
        <p:nvPicPr>
          <p:cNvPr id="24" name="图片 23">
            <a:extLst>
              <a:ext uri="{FF2B5EF4-FFF2-40B4-BE49-F238E27FC236}">
                <a16:creationId xmlns:a16="http://schemas.microsoft.com/office/drawing/2014/main" id="{47AF04AA-7797-41E7-B0F0-8D1F0B2737A5}"/>
              </a:ext>
            </a:extLst>
          </p:cNvPr>
          <p:cNvPicPr>
            <a:picLocks noChangeAspect="1"/>
          </p:cNvPicPr>
          <p:nvPr/>
        </p:nvPicPr>
        <p:blipFill>
          <a:blip r:embed="rId4"/>
          <a:stretch>
            <a:fillRect/>
          </a:stretch>
        </p:blipFill>
        <p:spPr>
          <a:xfrm>
            <a:off x="4952218" y="1554924"/>
            <a:ext cx="3181350" cy="1685925"/>
          </a:xfrm>
          <a:prstGeom prst="rect">
            <a:avLst/>
          </a:prstGeom>
        </p:spPr>
      </p:pic>
      <p:pic>
        <p:nvPicPr>
          <p:cNvPr id="28" name="图片 27">
            <a:extLst>
              <a:ext uri="{FF2B5EF4-FFF2-40B4-BE49-F238E27FC236}">
                <a16:creationId xmlns:a16="http://schemas.microsoft.com/office/drawing/2014/main" id="{6CDC62A3-0544-41AC-BA2E-A35DC7EEE6E7}"/>
              </a:ext>
            </a:extLst>
          </p:cNvPr>
          <p:cNvPicPr>
            <a:picLocks noChangeAspect="1"/>
          </p:cNvPicPr>
          <p:nvPr/>
        </p:nvPicPr>
        <p:blipFill>
          <a:blip r:embed="rId5"/>
          <a:stretch>
            <a:fillRect/>
          </a:stretch>
        </p:blipFill>
        <p:spPr>
          <a:xfrm>
            <a:off x="8231795" y="1583712"/>
            <a:ext cx="3557176" cy="1324011"/>
          </a:xfrm>
          <a:prstGeom prst="rect">
            <a:avLst/>
          </a:prstGeom>
        </p:spPr>
      </p:pic>
      <p:sp>
        <p:nvSpPr>
          <p:cNvPr id="31" name="文本框 30">
            <a:extLst>
              <a:ext uri="{FF2B5EF4-FFF2-40B4-BE49-F238E27FC236}">
                <a16:creationId xmlns:a16="http://schemas.microsoft.com/office/drawing/2014/main" id="{CABC3B78-4238-41B9-9827-BF47402E88BF}"/>
              </a:ext>
            </a:extLst>
          </p:cNvPr>
          <p:cNvSpPr txBox="1"/>
          <p:nvPr/>
        </p:nvSpPr>
        <p:spPr>
          <a:xfrm>
            <a:off x="3221706" y="1143819"/>
            <a:ext cx="901823" cy="307777"/>
          </a:xfrm>
          <a:prstGeom prst="rect">
            <a:avLst/>
          </a:prstGeom>
          <a:noFill/>
        </p:spPr>
        <p:txBody>
          <a:bodyPr wrap="square">
            <a:spAutoFit/>
          </a:bodyPr>
          <a:lstStyle/>
          <a:p>
            <a:pPr algn="ctr"/>
            <a:r>
              <a:rPr lang="en-US" altLang="zh-CN" sz="14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CVPR’18</a:t>
            </a:r>
            <a:endParaRPr lang="zh-CN" altLang="en-US" sz="1400" dirty="0"/>
          </a:p>
        </p:txBody>
      </p:sp>
      <p:sp>
        <p:nvSpPr>
          <p:cNvPr id="32" name="文本框 31">
            <a:extLst>
              <a:ext uri="{FF2B5EF4-FFF2-40B4-BE49-F238E27FC236}">
                <a16:creationId xmlns:a16="http://schemas.microsoft.com/office/drawing/2014/main" id="{F6E59B1C-05AF-4A8E-877B-F4FC8F34EF15}"/>
              </a:ext>
            </a:extLst>
          </p:cNvPr>
          <p:cNvSpPr txBox="1"/>
          <p:nvPr/>
        </p:nvSpPr>
        <p:spPr>
          <a:xfrm>
            <a:off x="5875803" y="1166133"/>
            <a:ext cx="901823" cy="307777"/>
          </a:xfrm>
          <a:prstGeom prst="rect">
            <a:avLst/>
          </a:prstGeom>
          <a:noFill/>
        </p:spPr>
        <p:txBody>
          <a:bodyPr wrap="square">
            <a:spAutoFit/>
          </a:bodyPr>
          <a:lstStyle/>
          <a:p>
            <a:pPr algn="ctr"/>
            <a:r>
              <a:rPr lang="en-US" altLang="zh-CN" sz="14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KDD’19</a:t>
            </a:r>
            <a:endParaRPr lang="zh-CN" altLang="en-US" sz="1400" dirty="0"/>
          </a:p>
        </p:txBody>
      </p:sp>
      <p:sp>
        <p:nvSpPr>
          <p:cNvPr id="33" name="文本框 32">
            <a:extLst>
              <a:ext uri="{FF2B5EF4-FFF2-40B4-BE49-F238E27FC236}">
                <a16:creationId xmlns:a16="http://schemas.microsoft.com/office/drawing/2014/main" id="{5AFD13FE-30BA-40CA-9736-02621404E0D1}"/>
              </a:ext>
            </a:extLst>
          </p:cNvPr>
          <p:cNvSpPr txBox="1"/>
          <p:nvPr/>
        </p:nvSpPr>
        <p:spPr>
          <a:xfrm>
            <a:off x="9559471" y="1166133"/>
            <a:ext cx="901823" cy="307777"/>
          </a:xfrm>
          <a:prstGeom prst="rect">
            <a:avLst/>
          </a:prstGeom>
          <a:noFill/>
        </p:spPr>
        <p:txBody>
          <a:bodyPr wrap="square">
            <a:spAutoFit/>
          </a:bodyPr>
          <a:lstStyle/>
          <a:p>
            <a:pPr algn="ctr"/>
            <a:r>
              <a:rPr lang="en-US" altLang="zh-CN" sz="14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LSTM</a:t>
            </a:r>
            <a:endParaRPr lang="zh-CN" altLang="en-US" sz="1400" dirty="0"/>
          </a:p>
        </p:txBody>
      </p:sp>
      <p:sp>
        <p:nvSpPr>
          <p:cNvPr id="34" name="文本框 33">
            <a:extLst>
              <a:ext uri="{FF2B5EF4-FFF2-40B4-BE49-F238E27FC236}">
                <a16:creationId xmlns:a16="http://schemas.microsoft.com/office/drawing/2014/main" id="{390392B9-D623-4B30-A9AC-1431B57963AA}"/>
              </a:ext>
            </a:extLst>
          </p:cNvPr>
          <p:cNvSpPr txBox="1"/>
          <p:nvPr/>
        </p:nvSpPr>
        <p:spPr>
          <a:xfrm>
            <a:off x="0" y="3663544"/>
            <a:ext cx="2381106" cy="523220"/>
          </a:xfrm>
          <a:prstGeom prst="rect">
            <a:avLst/>
          </a:prstGeom>
          <a:noFill/>
        </p:spPr>
        <p:txBody>
          <a:bodyPr wrap="square">
            <a:spAutoFit/>
          </a:bodyPr>
          <a:lstStyle/>
          <a:p>
            <a:pPr algn="ctr"/>
            <a:r>
              <a:rPr lang="zh-CN" altLang="en-US" sz="28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深度学习框架</a:t>
            </a:r>
            <a:endParaRPr lang="zh-CN" altLang="en-US" sz="2800" dirty="0"/>
          </a:p>
        </p:txBody>
      </p:sp>
      <p:sp>
        <p:nvSpPr>
          <p:cNvPr id="35" name="椭圆 34">
            <a:extLst>
              <a:ext uri="{FF2B5EF4-FFF2-40B4-BE49-F238E27FC236}">
                <a16:creationId xmlns:a16="http://schemas.microsoft.com/office/drawing/2014/main" id="{BC4C5D17-4774-4247-8A9F-742FCCBE938A}"/>
              </a:ext>
            </a:extLst>
          </p:cNvPr>
          <p:cNvSpPr/>
          <p:nvPr/>
        </p:nvSpPr>
        <p:spPr bwMode="gray">
          <a:xfrm>
            <a:off x="2381105" y="3903906"/>
            <a:ext cx="9407865" cy="729792"/>
          </a:xfrm>
          <a:prstGeom prst="ellipse">
            <a:avLst/>
          </a:prstGeom>
          <a:solidFill>
            <a:schemeClr val="accent1">
              <a:lumMod val="60000"/>
              <a:lumOff val="40000"/>
            </a:schemeClr>
          </a:solidFill>
          <a:ln w="19050" cap="rnd" algn="ctr">
            <a:solidFill>
              <a:srgbClr val="FFFFFF"/>
            </a:solidFill>
            <a:miter lim="800000"/>
            <a:headEnd/>
            <a:tailEnd/>
          </a:ln>
          <a:effectLst>
            <a:outerShdw blurRad="50800" dist="38100" dir="5400000" algn="t" rotWithShape="0">
              <a:prstClr val="black">
                <a:alpha val="40000"/>
              </a:prstClr>
            </a:outerShdw>
          </a:effectLst>
        </p:spPr>
        <p:txBody>
          <a:bodyPr wrap="none" rtlCol="0" anchor="ctr"/>
          <a:lstStyle/>
          <a:p>
            <a:pPr algn="ctr"/>
            <a:endParaRPr lang="zh-CN" altLang="en-US" sz="2400" dirty="0">
              <a:solidFill>
                <a:schemeClr val="bg1"/>
              </a:solidFill>
              <a:effectLst>
                <a:outerShdw blurRad="38100" dist="38100" dir="2700000" algn="tl">
                  <a:srgbClr val="000000"/>
                </a:outerShdw>
              </a:effectLst>
              <a:ea typeface="微软雅黑" pitchFamily="34" charset="-122"/>
            </a:endParaRPr>
          </a:p>
        </p:txBody>
      </p:sp>
      <p:pic>
        <p:nvPicPr>
          <p:cNvPr id="36" name="图片 35">
            <a:extLst>
              <a:ext uri="{FF2B5EF4-FFF2-40B4-BE49-F238E27FC236}">
                <a16:creationId xmlns:a16="http://schemas.microsoft.com/office/drawing/2014/main" id="{99043944-1011-4446-9EEC-179A96D49DC5}"/>
              </a:ext>
            </a:extLst>
          </p:cNvPr>
          <p:cNvPicPr>
            <a:picLocks noChangeAspect="1"/>
          </p:cNvPicPr>
          <p:nvPr/>
        </p:nvPicPr>
        <p:blipFill>
          <a:blip r:embed="rId6"/>
          <a:stretch>
            <a:fillRect/>
          </a:stretch>
        </p:blipFill>
        <p:spPr>
          <a:xfrm>
            <a:off x="3403571" y="3428999"/>
            <a:ext cx="857250" cy="885825"/>
          </a:xfrm>
          <a:prstGeom prst="rect">
            <a:avLst/>
          </a:prstGeom>
          <a:effectLst>
            <a:outerShdw blurRad="50800" dist="38100" dir="2700000" algn="tl" rotWithShape="0">
              <a:prstClr val="black">
                <a:alpha val="40000"/>
              </a:prstClr>
            </a:outerShdw>
          </a:effectLst>
        </p:spPr>
      </p:pic>
      <p:pic>
        <p:nvPicPr>
          <p:cNvPr id="38" name="图片 37">
            <a:extLst>
              <a:ext uri="{FF2B5EF4-FFF2-40B4-BE49-F238E27FC236}">
                <a16:creationId xmlns:a16="http://schemas.microsoft.com/office/drawing/2014/main" id="{440E823F-E2DF-4493-B6B4-100777262475}"/>
              </a:ext>
            </a:extLst>
          </p:cNvPr>
          <p:cNvPicPr>
            <a:picLocks noChangeAspect="1"/>
          </p:cNvPicPr>
          <p:nvPr/>
        </p:nvPicPr>
        <p:blipFill>
          <a:blip r:embed="rId7"/>
          <a:stretch>
            <a:fillRect/>
          </a:stretch>
        </p:blipFill>
        <p:spPr>
          <a:xfrm>
            <a:off x="4615696" y="3423901"/>
            <a:ext cx="932850" cy="890924"/>
          </a:xfrm>
          <a:prstGeom prst="rect">
            <a:avLst/>
          </a:prstGeom>
          <a:effectLst>
            <a:outerShdw blurRad="50800" dist="38100" dir="2700000" algn="tl" rotWithShape="0">
              <a:prstClr val="black">
                <a:alpha val="40000"/>
              </a:prstClr>
            </a:outerShdw>
          </a:effectLst>
        </p:spPr>
      </p:pic>
      <p:pic>
        <p:nvPicPr>
          <p:cNvPr id="40" name="图片 39">
            <a:extLst>
              <a:ext uri="{FF2B5EF4-FFF2-40B4-BE49-F238E27FC236}">
                <a16:creationId xmlns:a16="http://schemas.microsoft.com/office/drawing/2014/main" id="{0C04783D-9041-4C85-88D7-FA8EE49A2D4D}"/>
              </a:ext>
            </a:extLst>
          </p:cNvPr>
          <p:cNvPicPr>
            <a:picLocks noChangeAspect="1"/>
          </p:cNvPicPr>
          <p:nvPr/>
        </p:nvPicPr>
        <p:blipFill>
          <a:blip r:embed="rId8"/>
          <a:stretch>
            <a:fillRect/>
          </a:stretch>
        </p:blipFill>
        <p:spPr>
          <a:xfrm>
            <a:off x="5902207" y="3428999"/>
            <a:ext cx="932850" cy="855914"/>
          </a:xfrm>
          <a:prstGeom prst="rect">
            <a:avLst/>
          </a:prstGeom>
          <a:effectLst>
            <a:outerShdw blurRad="50800" dist="38100" dir="2700000" algn="tl" rotWithShape="0">
              <a:prstClr val="black">
                <a:alpha val="40000"/>
              </a:prstClr>
            </a:outerShdw>
          </a:effectLst>
        </p:spPr>
      </p:pic>
      <p:pic>
        <p:nvPicPr>
          <p:cNvPr id="42" name="图片 41">
            <a:extLst>
              <a:ext uri="{FF2B5EF4-FFF2-40B4-BE49-F238E27FC236}">
                <a16:creationId xmlns:a16="http://schemas.microsoft.com/office/drawing/2014/main" id="{48EE383F-2C33-4589-B36B-9A1C88C90E64}"/>
              </a:ext>
            </a:extLst>
          </p:cNvPr>
          <p:cNvPicPr>
            <a:picLocks noChangeAspect="1"/>
          </p:cNvPicPr>
          <p:nvPr/>
        </p:nvPicPr>
        <p:blipFill>
          <a:blip r:embed="rId9"/>
          <a:stretch>
            <a:fillRect/>
          </a:stretch>
        </p:blipFill>
        <p:spPr>
          <a:xfrm>
            <a:off x="7188718" y="3423900"/>
            <a:ext cx="932850" cy="944089"/>
          </a:xfrm>
          <a:prstGeom prst="rect">
            <a:avLst/>
          </a:prstGeom>
          <a:effectLst>
            <a:outerShdw blurRad="50800" dist="38100" dir="2700000" algn="tl" rotWithShape="0">
              <a:prstClr val="black">
                <a:alpha val="40000"/>
              </a:prstClr>
            </a:outerShdw>
          </a:effectLst>
        </p:spPr>
      </p:pic>
      <p:pic>
        <p:nvPicPr>
          <p:cNvPr id="44" name="图片 43">
            <a:extLst>
              <a:ext uri="{FF2B5EF4-FFF2-40B4-BE49-F238E27FC236}">
                <a16:creationId xmlns:a16="http://schemas.microsoft.com/office/drawing/2014/main" id="{64697D5A-900B-4D8F-B06F-8BABABFA99E1}"/>
              </a:ext>
            </a:extLst>
          </p:cNvPr>
          <p:cNvPicPr>
            <a:picLocks noChangeAspect="1"/>
          </p:cNvPicPr>
          <p:nvPr/>
        </p:nvPicPr>
        <p:blipFill>
          <a:blip r:embed="rId10"/>
          <a:stretch>
            <a:fillRect/>
          </a:stretch>
        </p:blipFill>
        <p:spPr>
          <a:xfrm>
            <a:off x="8475229" y="3433852"/>
            <a:ext cx="932850" cy="932850"/>
          </a:xfrm>
          <a:prstGeom prst="rect">
            <a:avLst/>
          </a:prstGeom>
          <a:effectLst>
            <a:outerShdw blurRad="50800" dist="38100" dir="2700000" algn="tl" rotWithShape="0">
              <a:prstClr val="black">
                <a:alpha val="40000"/>
              </a:prstClr>
            </a:outerShdw>
          </a:effectLst>
        </p:spPr>
      </p:pic>
      <p:pic>
        <p:nvPicPr>
          <p:cNvPr id="46" name="图片 45">
            <a:extLst>
              <a:ext uri="{FF2B5EF4-FFF2-40B4-BE49-F238E27FC236}">
                <a16:creationId xmlns:a16="http://schemas.microsoft.com/office/drawing/2014/main" id="{BCCE49DA-2265-4405-961C-2C84A2B4E1A9}"/>
              </a:ext>
            </a:extLst>
          </p:cNvPr>
          <p:cNvPicPr>
            <a:picLocks noChangeAspect="1"/>
          </p:cNvPicPr>
          <p:nvPr/>
        </p:nvPicPr>
        <p:blipFill>
          <a:blip r:embed="rId11"/>
          <a:stretch>
            <a:fillRect/>
          </a:stretch>
        </p:blipFill>
        <p:spPr>
          <a:xfrm>
            <a:off x="9761740" y="3433851"/>
            <a:ext cx="864833" cy="945283"/>
          </a:xfrm>
          <a:prstGeom prst="rect">
            <a:avLst/>
          </a:prstGeom>
          <a:effectLst>
            <a:outerShdw blurRad="50800" dist="38100" dir="2700000" algn="tl" rotWithShape="0">
              <a:prstClr val="black">
                <a:alpha val="40000"/>
              </a:prstClr>
            </a:outerShdw>
          </a:effectLst>
        </p:spPr>
      </p:pic>
      <p:sp>
        <p:nvSpPr>
          <p:cNvPr id="48" name="文本框 47">
            <a:extLst>
              <a:ext uri="{FF2B5EF4-FFF2-40B4-BE49-F238E27FC236}">
                <a16:creationId xmlns:a16="http://schemas.microsoft.com/office/drawing/2014/main" id="{D46DDDC3-5826-44CF-B658-0B3E972B34F5}"/>
              </a:ext>
            </a:extLst>
          </p:cNvPr>
          <p:cNvSpPr txBox="1"/>
          <p:nvPr/>
        </p:nvSpPr>
        <p:spPr>
          <a:xfrm>
            <a:off x="-1" y="5061649"/>
            <a:ext cx="2381106" cy="523220"/>
          </a:xfrm>
          <a:prstGeom prst="rect">
            <a:avLst/>
          </a:prstGeom>
          <a:noFill/>
        </p:spPr>
        <p:txBody>
          <a:bodyPr wrap="square">
            <a:spAutoFit/>
          </a:bodyPr>
          <a:lstStyle/>
          <a:p>
            <a:pPr algn="ctr"/>
            <a:r>
              <a:rPr lang="zh-CN" altLang="en-US" sz="2800"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异构资源</a:t>
            </a:r>
            <a:endParaRPr lang="zh-CN" altLang="en-US" sz="2800" dirty="0"/>
          </a:p>
        </p:txBody>
      </p:sp>
      <p:pic>
        <p:nvPicPr>
          <p:cNvPr id="49" name="图片 48">
            <a:extLst>
              <a:ext uri="{FF2B5EF4-FFF2-40B4-BE49-F238E27FC236}">
                <a16:creationId xmlns:a16="http://schemas.microsoft.com/office/drawing/2014/main" id="{066879D1-67DB-4EA2-9D09-D0E72BEB9629}"/>
              </a:ext>
            </a:extLst>
          </p:cNvPr>
          <p:cNvPicPr>
            <a:picLocks noChangeAspect="1"/>
          </p:cNvPicPr>
          <p:nvPr/>
        </p:nvPicPr>
        <p:blipFill>
          <a:blip r:embed="rId12"/>
          <a:stretch>
            <a:fillRect/>
          </a:stretch>
        </p:blipFill>
        <p:spPr>
          <a:xfrm>
            <a:off x="2275693" y="4722015"/>
            <a:ext cx="4267200" cy="1304925"/>
          </a:xfrm>
          <a:prstGeom prst="rect">
            <a:avLst/>
          </a:prstGeom>
        </p:spPr>
      </p:pic>
      <p:pic>
        <p:nvPicPr>
          <p:cNvPr id="51" name="图片 50">
            <a:extLst>
              <a:ext uri="{FF2B5EF4-FFF2-40B4-BE49-F238E27FC236}">
                <a16:creationId xmlns:a16="http://schemas.microsoft.com/office/drawing/2014/main" id="{17AC890A-A3B7-4765-8F2A-3AC3C65B2894}"/>
              </a:ext>
            </a:extLst>
          </p:cNvPr>
          <p:cNvPicPr>
            <a:picLocks noChangeAspect="1"/>
          </p:cNvPicPr>
          <p:nvPr/>
        </p:nvPicPr>
        <p:blipFill>
          <a:blip r:embed="rId13"/>
          <a:stretch>
            <a:fillRect/>
          </a:stretch>
        </p:blipFill>
        <p:spPr>
          <a:xfrm>
            <a:off x="6835057" y="4722014"/>
            <a:ext cx="4267200" cy="1304925"/>
          </a:xfrm>
          <a:prstGeom prst="rect">
            <a:avLst/>
          </a:prstGeom>
        </p:spPr>
      </p:pic>
      <p:sp>
        <p:nvSpPr>
          <p:cNvPr id="53" name="矩形: 圆角 52">
            <a:extLst>
              <a:ext uri="{FF2B5EF4-FFF2-40B4-BE49-F238E27FC236}">
                <a16:creationId xmlns:a16="http://schemas.microsoft.com/office/drawing/2014/main" id="{73FD99B9-CF4A-4CEB-B638-54BCFE17CD06}"/>
              </a:ext>
            </a:extLst>
          </p:cNvPr>
          <p:cNvSpPr/>
          <p:nvPr/>
        </p:nvSpPr>
        <p:spPr bwMode="gray">
          <a:xfrm>
            <a:off x="2871390" y="5614321"/>
            <a:ext cx="7193723" cy="962889"/>
          </a:xfrm>
          <a:prstGeom prst="roundRect">
            <a:avLst/>
          </a:prstGeom>
          <a:solidFill>
            <a:srgbClr val="7030A0"/>
          </a:solidFill>
          <a:ln w="19050" cap="rnd" algn="ctr">
            <a:solidFill>
              <a:srgbClr val="FFFFFF"/>
            </a:solidFill>
            <a:miter lim="800000"/>
            <a:headEnd/>
            <a:tailEnd/>
          </a:ln>
          <a:effectLst/>
        </p:spPr>
        <p:txBody>
          <a:bodyPr wrap="none" rtlCol="0" anchor="ctr"/>
          <a:lstStyle/>
          <a:p>
            <a:pPr algn="ctr" eaLnBrk="1" hangingPunct="1"/>
            <a:r>
              <a:rPr lang="zh-CN" altLang="en-US" sz="2800" dirty="0">
                <a:solidFill>
                  <a:schemeClr val="bg1"/>
                </a:solidFill>
                <a:latin typeface="+mj-ea"/>
                <a:sym typeface="Arial" panose="020B0604020202020204" pitchFamily="34" charset="0"/>
              </a:rPr>
              <a:t>面向特定深度学习框架、深度学习模型</a:t>
            </a:r>
            <a:endParaRPr lang="en-US" altLang="zh-CN" sz="2800" dirty="0">
              <a:solidFill>
                <a:schemeClr val="bg1"/>
              </a:solidFill>
              <a:latin typeface="+mj-ea"/>
              <a:sym typeface="Arial" panose="020B0604020202020204" pitchFamily="34" charset="0"/>
            </a:endParaRPr>
          </a:p>
          <a:p>
            <a:pPr algn="ctr" eaLnBrk="1" hangingPunct="1"/>
            <a:r>
              <a:rPr lang="zh-CN" altLang="en-US" sz="2800" dirty="0">
                <a:solidFill>
                  <a:schemeClr val="bg1"/>
                </a:solidFill>
                <a:latin typeface="+mj-ea"/>
                <a:sym typeface="Arial" panose="020B0604020202020204" pitchFamily="34" charset="0"/>
              </a:rPr>
              <a:t>用户通常根据经验指定同构资源</a:t>
            </a:r>
            <a:endParaRPr lang="en-US" altLang="zh-CN" sz="2800" dirty="0">
              <a:solidFill>
                <a:schemeClr val="bg1"/>
              </a:solidFill>
              <a:latin typeface="+mj-ea"/>
              <a:sym typeface="Arial" panose="020B0604020202020204" pitchFamily="34" charset="0"/>
            </a:endParaRPr>
          </a:p>
        </p:txBody>
      </p:sp>
      <p:sp>
        <p:nvSpPr>
          <p:cNvPr id="55" name="对话气泡: 圆角矩形 54">
            <a:extLst>
              <a:ext uri="{FF2B5EF4-FFF2-40B4-BE49-F238E27FC236}">
                <a16:creationId xmlns:a16="http://schemas.microsoft.com/office/drawing/2014/main" id="{5258A0A8-6F8D-4EA5-924E-C50D1DAD275D}"/>
              </a:ext>
            </a:extLst>
          </p:cNvPr>
          <p:cNvSpPr/>
          <p:nvPr/>
        </p:nvSpPr>
        <p:spPr bwMode="gray">
          <a:xfrm>
            <a:off x="-1" y="4182002"/>
            <a:ext cx="2241176" cy="921750"/>
          </a:xfrm>
          <a:prstGeom prst="wedgeRoundRectCallout">
            <a:avLst>
              <a:gd name="adj1" fmla="val 80488"/>
              <a:gd name="adj2" fmla="val 1622"/>
              <a:gd name="adj3" fmla="val 16667"/>
            </a:avLst>
          </a:prstGeom>
          <a:solidFill>
            <a:schemeClr val="accent5">
              <a:lumMod val="90000"/>
            </a:schemeClr>
          </a:solidFill>
          <a:ln w="19050" cap="rnd" algn="ctr">
            <a:solidFill>
              <a:srgbClr val="FFFFFF"/>
            </a:solidFill>
            <a:miter lim="800000"/>
            <a:headEnd/>
            <a:tailEnd/>
          </a:ln>
          <a:effectLst/>
        </p:spPr>
        <p:txBody>
          <a:bodyPr wrap="none" rtlCol="0" anchor="ctr"/>
          <a:lstStyle/>
          <a:p>
            <a:pPr algn="ctr"/>
            <a:r>
              <a:rPr lang="zh-CN" altLang="en-US" sz="1800" dirty="0">
                <a:solidFill>
                  <a:schemeClr val="bg1"/>
                </a:solidFill>
                <a:effectLst>
                  <a:outerShdw blurRad="38100" dist="38100" dir="2700000" algn="tl">
                    <a:srgbClr val="000000"/>
                  </a:outerShdw>
                </a:effectLst>
                <a:ea typeface="微软雅黑" pitchFamily="34" charset="-122"/>
              </a:rPr>
              <a:t>当前框架支持</a:t>
            </a:r>
            <a:r>
              <a:rPr lang="zh-CN" altLang="en-US" sz="1800" dirty="0">
                <a:solidFill>
                  <a:srgbClr val="FF0000"/>
                </a:solidFill>
                <a:ea typeface="微软雅黑" pitchFamily="34" charset="-122"/>
              </a:rPr>
              <a:t>上千种</a:t>
            </a:r>
            <a:endParaRPr lang="en-US" altLang="zh-CN" sz="1800" dirty="0">
              <a:solidFill>
                <a:srgbClr val="FF0000"/>
              </a:solidFill>
              <a:ea typeface="微软雅黑" pitchFamily="34" charset="-122"/>
            </a:endParaRPr>
          </a:p>
          <a:p>
            <a:pPr algn="ctr"/>
            <a:r>
              <a:rPr lang="zh-CN" altLang="en-US" sz="1800" dirty="0">
                <a:solidFill>
                  <a:schemeClr val="bg1"/>
                </a:solidFill>
                <a:effectLst>
                  <a:outerShdw blurRad="38100" dist="38100" dir="2700000" algn="tl">
                    <a:srgbClr val="000000"/>
                  </a:outerShdw>
                </a:effectLst>
                <a:ea typeface="微软雅黑" pitchFamily="34" charset="-122"/>
              </a:rPr>
              <a:t>异构资源</a:t>
            </a:r>
            <a:r>
              <a:rPr lang="en-US" altLang="zh-CN" sz="1800" dirty="0">
                <a:solidFill>
                  <a:schemeClr val="bg1"/>
                </a:solidFill>
                <a:effectLst>
                  <a:outerShdw blurRad="38100" dist="38100" dir="2700000" algn="tl">
                    <a:srgbClr val="000000"/>
                  </a:outerShdw>
                </a:effectLst>
                <a:ea typeface="微软雅黑" pitchFamily="34" charset="-122"/>
              </a:rPr>
              <a:t>[1]</a:t>
            </a:r>
            <a:endParaRPr lang="zh-CN" altLang="en-US" sz="1800" dirty="0">
              <a:solidFill>
                <a:schemeClr val="bg1"/>
              </a:solidFill>
              <a:effectLst>
                <a:outerShdw blurRad="38100" dist="38100" dir="2700000" algn="tl">
                  <a:srgbClr val="000000"/>
                </a:outerShdw>
              </a:effectLst>
              <a:ea typeface="微软雅黑" pitchFamily="34" charset="-122"/>
            </a:endParaRPr>
          </a:p>
        </p:txBody>
      </p:sp>
      <p:sp>
        <p:nvSpPr>
          <p:cNvPr id="56" name="矩形 55">
            <a:extLst>
              <a:ext uri="{FF2B5EF4-FFF2-40B4-BE49-F238E27FC236}">
                <a16:creationId xmlns:a16="http://schemas.microsoft.com/office/drawing/2014/main" id="{3E7A812D-E27A-4545-ADB2-AFD5C69814B1}"/>
              </a:ext>
            </a:extLst>
          </p:cNvPr>
          <p:cNvSpPr/>
          <p:nvPr/>
        </p:nvSpPr>
        <p:spPr>
          <a:xfrm>
            <a:off x="502202" y="6565492"/>
            <a:ext cx="9869313" cy="276999"/>
          </a:xfrm>
          <a:prstGeom prst="rect">
            <a:avLst/>
          </a:prstGeom>
        </p:spPr>
        <p:txBody>
          <a:bodyPr wrap="square">
            <a:spAutoFit/>
          </a:bodyPr>
          <a:lstStyle/>
          <a:p>
            <a:r>
              <a:rPr lang="en-US" altLang="zh-CN" sz="1200" b="0" dirty="0"/>
              <a:t>[1] ICML17</a:t>
            </a:r>
            <a:r>
              <a:rPr lang="zh-CN" altLang="en-US" sz="1200" b="0" dirty="0"/>
              <a:t>： </a:t>
            </a:r>
            <a:r>
              <a:rPr lang="en-GB" altLang="zh-CN" sz="1200" b="0" dirty="0"/>
              <a:t>Device placement optimization with reinforcement learning</a:t>
            </a:r>
            <a:endParaRPr lang="en-US" altLang="zh-CN" sz="1200" b="0" dirty="0"/>
          </a:p>
        </p:txBody>
      </p:sp>
    </p:spTree>
    <p:extLst>
      <p:ext uri="{BB962C8B-B14F-4D97-AF65-F5344CB8AC3E}">
        <p14:creationId xmlns:p14="http://schemas.microsoft.com/office/powerpoint/2010/main" val="22719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5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anim calcmode="lin" valueType="num">
                                      <p:cBhvr>
                                        <p:cTn id="13" dur="1000" fill="hold"/>
                                        <p:tgtEl>
                                          <p:spTgt spid="55"/>
                                        </p:tgtEl>
                                        <p:attrNameLst>
                                          <p:attrName>ppt_x</p:attrName>
                                        </p:attrNameLst>
                                      </p:cBhvr>
                                      <p:tavLst>
                                        <p:tav tm="0">
                                          <p:val>
                                            <p:strVal val="#ppt_x"/>
                                          </p:val>
                                        </p:tav>
                                        <p:tav tm="100000">
                                          <p:val>
                                            <p:strVal val="#ppt_x"/>
                                          </p:val>
                                        </p:tav>
                                      </p:tavLst>
                                    </p:anim>
                                    <p:anim calcmode="lin" valueType="num">
                                      <p:cBhvr>
                                        <p:cTn id="1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2–</a:t>
            </a:r>
            <a:r>
              <a:rPr lang="zh-CN" altLang="en-US" sz="3200" dirty="0"/>
              <a:t>数据流图任务约束表示与动态调整机制</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29</a:t>
            </a:fld>
            <a:endParaRPr lang="en-US" altLang="zh-CN" dirty="0"/>
          </a:p>
        </p:txBody>
      </p:sp>
      <p:sp>
        <p:nvSpPr>
          <p:cNvPr id="6" name="文本框 23">
            <a:extLst>
              <a:ext uri="{FF2B5EF4-FFF2-40B4-BE49-F238E27FC236}">
                <a16:creationId xmlns:a16="http://schemas.microsoft.com/office/drawing/2014/main" id="{2CA1E02F-BCBA-4962-BC41-5837FDFBCD38}"/>
              </a:ext>
            </a:extLst>
          </p:cNvPr>
          <p:cNvSpPr txBox="1"/>
          <p:nvPr/>
        </p:nvSpPr>
        <p:spPr>
          <a:xfrm>
            <a:off x="5973340" y="4491626"/>
            <a:ext cx="5304260" cy="707886"/>
          </a:xfrm>
          <a:prstGeom prst="rect">
            <a:avLst/>
          </a:prstGeom>
          <a:noFill/>
          <a:ln w="19050">
            <a:solidFill>
              <a:schemeClr val="accent2"/>
            </a:solidFill>
            <a:prstDash val="dash"/>
          </a:ln>
        </p:spPr>
        <p:txBody>
          <a:bodyPr wrap="square" rtlCol="0">
            <a:spAutoFit/>
          </a:bodyPr>
          <a:lstStyle/>
          <a:p>
            <a:pPr algn="ctr"/>
            <a:r>
              <a:rPr lang="zh-CN" altLang="en-US" dirty="0"/>
              <a:t>在运行时动态记录约束变化，并将</a:t>
            </a:r>
            <a:r>
              <a:rPr lang="zh-CN" altLang="en-US" dirty="0">
                <a:solidFill>
                  <a:srgbClr val="FF0000"/>
                </a:solidFill>
              </a:rPr>
              <a:t>最小化或消除约束违约</a:t>
            </a:r>
            <a:r>
              <a:rPr lang="zh-CN" altLang="en-US" dirty="0"/>
              <a:t>作为调度策略之一</a:t>
            </a:r>
          </a:p>
        </p:txBody>
      </p:sp>
      <mc:AlternateContent xmlns:mc="http://schemas.openxmlformats.org/markup-compatibility/2006" xmlns:a14="http://schemas.microsoft.com/office/drawing/2010/main">
        <mc:Choice Requires="a14">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619660" y="1079857"/>
                <a:ext cx="4992101" cy="2177051"/>
              </a:xfrm>
            </p:spPr>
            <p:txBody>
              <a:bodyPr/>
              <a:lstStyle/>
              <a:p>
                <a:r>
                  <a:rPr lang="zh-CN" altLang="en-US" b="0" dirty="0">
                    <a:solidFill>
                      <a:srgbClr val="C00000"/>
                    </a:solidFill>
                  </a:rPr>
                  <a:t>未来考虑</a:t>
                </a:r>
                <a:r>
                  <a:rPr lang="zh-CN" altLang="en-US" b="0" dirty="0"/>
                  <a:t>如何准确感知约束变化</a:t>
                </a:r>
                <a:endParaRPr lang="en-US" altLang="zh-CN" b="0" dirty="0">
                  <a:latin typeface="Times New Roman" panose="02020603050405020304" pitchFamily="18" charset="0"/>
                  <a:cs typeface="Times New Roman" panose="02020603050405020304" pitchFamily="18" charset="0"/>
                </a:endParaRPr>
              </a:p>
              <a:p>
                <a:pPr lvl="1"/>
                <a:r>
                  <a:rPr lang="zh-CN" altLang="en-US" b="0" dirty="0">
                    <a:latin typeface="Cambria Math" panose="02040503050406030204" pitchFamily="18" charset="0"/>
                  </a:rPr>
                  <a:t>定义亲和性之外的典型约束</a:t>
                </a:r>
                <a:endParaRPr lang="en-US" altLang="zh-CN" b="0" dirty="0">
                  <a:latin typeface="Cambria Math" panose="02040503050406030204" pitchFamily="18" charset="0"/>
                </a:endParaRPr>
              </a:p>
              <a:p>
                <a:pPr lvl="1"/>
                <a14:m>
                  <m:oMath xmlns:m="http://schemas.openxmlformats.org/officeDocument/2006/math">
                    <m:r>
                      <a:rPr lang="zh-CN" altLang="en-US" b="0" i="1" dirty="0" smtClean="0">
                        <a:latin typeface="Cambria Math" panose="02040503050406030204" pitchFamily="18" charset="0"/>
                      </a:rPr>
                      <m:t>调度器</m:t>
                    </m:r>
                  </m:oMath>
                </a14:m>
                <a:r>
                  <a:rPr lang="zh-CN" altLang="en-US" b="0" dirty="0">
                    <a:latin typeface="Times New Roman" panose="02020603050405020304" pitchFamily="18" charset="0"/>
                    <a:cs typeface="Times New Roman" panose="02020603050405020304" pitchFamily="18" charset="0"/>
                  </a:rPr>
                  <a:t>根据任务内资源分配与性能表现确定各类资源的敏感程度</a:t>
                </a:r>
                <a:r>
                  <a:rPr lang="en-US" altLang="zh-CN" b="0" dirty="0">
                    <a:latin typeface="Times New Roman" panose="02020603050405020304" pitchFamily="18" charset="0"/>
                    <a:cs typeface="Times New Roman" panose="02020603050405020304" pitchFamily="18" charset="0"/>
                  </a:rPr>
                  <a:t>[1]</a:t>
                </a:r>
              </a:p>
              <a:p>
                <a:pPr lvl="1"/>
                <a:r>
                  <a:rPr lang="zh-CN" altLang="en-US" b="0" dirty="0">
                    <a:latin typeface="Times New Roman" panose="02020603050405020304" pitchFamily="18" charset="0"/>
                    <a:cs typeface="Times New Roman" panose="02020603050405020304" pitchFamily="18" charset="0"/>
                  </a:rPr>
                  <a:t>调度器根据资源敏感程度的变化在</a:t>
                </a:r>
                <a:r>
                  <a:rPr lang="zh-CN" altLang="en-US" b="0">
                    <a:latin typeface="Times New Roman" panose="02020603050405020304" pitchFamily="18" charset="0"/>
                    <a:cs typeface="Times New Roman" panose="02020603050405020304" pitchFamily="18" charset="0"/>
                  </a:rPr>
                  <a:t>调度周期更新调度约束设置</a:t>
                </a:r>
                <a:endParaRPr lang="en-US" altLang="zh-CN" b="0" dirty="0">
                  <a:latin typeface="Times New Roman" panose="02020603050405020304" pitchFamily="18" charset="0"/>
                  <a:cs typeface="Times New Roman" panose="02020603050405020304" pitchFamily="18" charset="0"/>
                </a:endParaRPr>
              </a:p>
            </p:txBody>
          </p:sp>
        </mc:Choice>
        <mc:Fallback xmlns="">
          <p:sp>
            <p:nvSpPr>
              <p:cNvPr id="8" name="内容占位符 1">
                <a:extLst>
                  <a:ext uri="{FF2B5EF4-FFF2-40B4-BE49-F238E27FC236}">
                    <a16:creationId xmlns:a16="http://schemas.microsoft.com/office/drawing/2014/main" id="{963EC0C0-3522-479C-8F62-4953FE699730}"/>
                  </a:ext>
                </a:extLst>
              </p:cNvPr>
              <p:cNvSpPr>
                <a:spLocks noGrp="1" noRot="1" noChangeAspect="1" noMove="1" noResize="1" noEditPoints="1" noAdjustHandles="1" noChangeArrowheads="1" noChangeShapeType="1" noTextEdit="1"/>
              </p:cNvSpPr>
              <p:nvPr>
                <p:ph idx="1"/>
              </p:nvPr>
            </p:nvSpPr>
            <p:spPr>
              <a:xfrm>
                <a:off x="619660" y="1079857"/>
                <a:ext cx="4992101" cy="2177051"/>
              </a:xfrm>
              <a:blipFill>
                <a:blip r:embed="rId3"/>
                <a:stretch>
                  <a:fillRect l="-1709" t="-3081" r="-366" b="-3922"/>
                </a:stretch>
              </a:blipFill>
            </p:spPr>
            <p:txBody>
              <a:bodyPr/>
              <a:lstStyle/>
              <a:p>
                <a:r>
                  <a:rPr lang="en-US">
                    <a:noFill/>
                  </a:rPr>
                  <a:t> </a:t>
                </a:r>
              </a:p>
            </p:txBody>
          </p:sp>
        </mc:Fallback>
      </mc:AlternateContent>
      <p:sp>
        <p:nvSpPr>
          <p:cNvPr id="123" name="矩形 122"/>
          <p:cNvSpPr/>
          <p:nvPr/>
        </p:nvSpPr>
        <p:spPr>
          <a:xfrm>
            <a:off x="490334" y="6392085"/>
            <a:ext cx="10690362"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Sharma P, Ali-</a:t>
            </a:r>
            <a:r>
              <a:rPr lang="en-US" altLang="zh-CN" sz="1000" b="0" dirty="0" err="1">
                <a:latin typeface="Times New Roman" panose="02020603050405020304" pitchFamily="18" charset="0"/>
                <a:cs typeface="Times New Roman" panose="02020603050405020304" pitchFamily="18" charset="0"/>
              </a:rPr>
              <a:t>Eldin</a:t>
            </a:r>
            <a:r>
              <a:rPr lang="en-US" altLang="zh-CN" sz="1000" b="0" dirty="0">
                <a:latin typeface="Times New Roman" panose="02020603050405020304" pitchFamily="18" charset="0"/>
                <a:cs typeface="Times New Roman" panose="02020603050405020304" pitchFamily="18" charset="0"/>
              </a:rPr>
              <a:t> A, Shenoy P. Resource Deflation: A New Approach For Transient Resource Reclamation[C]//Proceedings of the Fourteenth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2019. ACM, 2019: 33.</a:t>
            </a:r>
          </a:p>
          <a:p>
            <a:r>
              <a:rPr lang="en-US" altLang="zh-CN" sz="1000" b="0" dirty="0">
                <a:latin typeface="Times New Roman" panose="02020603050405020304" pitchFamily="18" charset="0"/>
                <a:cs typeface="Times New Roman" panose="02020603050405020304" pitchFamily="18" charset="0"/>
              </a:rPr>
              <a:t>[2] </a:t>
            </a:r>
            <a:r>
              <a:rPr lang="en-US" altLang="zh-CN" sz="1000" b="0" dirty="0" err="1">
                <a:latin typeface="Times New Roman" panose="02020603050405020304" pitchFamily="18" charset="0"/>
                <a:cs typeface="Times New Roman" panose="02020603050405020304" pitchFamily="18" charset="0"/>
              </a:rPr>
              <a:t>Basu</a:t>
            </a:r>
            <a:r>
              <a:rPr lang="en-US" altLang="zh-CN" sz="1000" b="0" dirty="0">
                <a:latin typeface="Times New Roman" panose="02020603050405020304" pitchFamily="18" charset="0"/>
                <a:cs typeface="Times New Roman" panose="02020603050405020304" pitchFamily="18" charset="0"/>
              </a:rPr>
              <a:t>, D., Wang, X., Hong, Y., Chen, H., and </a:t>
            </a:r>
            <a:r>
              <a:rPr lang="en-US" altLang="zh-CN" sz="1000" b="0" dirty="0" err="1">
                <a:latin typeface="Times New Roman" panose="02020603050405020304" pitchFamily="18" charset="0"/>
                <a:cs typeface="Times New Roman" panose="02020603050405020304" pitchFamily="18" charset="0"/>
              </a:rPr>
              <a:t>Bressan</a:t>
            </a:r>
            <a:r>
              <a:rPr lang="en-US" altLang="zh-CN" sz="1000" b="0" dirty="0">
                <a:latin typeface="Times New Roman" panose="02020603050405020304" pitchFamily="18" charset="0"/>
                <a:cs typeface="Times New Roman" panose="02020603050405020304" pitchFamily="18" charset="0"/>
              </a:rPr>
              <a:t>, S.2019. Learn-as-you-go with </a:t>
            </a:r>
            <a:r>
              <a:rPr lang="en-US" altLang="zh-CN" sz="1000" b="0" dirty="0" err="1">
                <a:latin typeface="Times New Roman" panose="02020603050405020304" pitchFamily="18" charset="0"/>
                <a:cs typeface="Times New Roman" panose="02020603050405020304" pitchFamily="18" charset="0"/>
              </a:rPr>
              <a:t>megh</a:t>
            </a:r>
            <a:r>
              <a:rPr lang="en-US" altLang="zh-CN" sz="1000" b="0" dirty="0">
                <a:latin typeface="Times New Roman" panose="02020603050405020304" pitchFamily="18" charset="0"/>
                <a:cs typeface="Times New Roman" panose="02020603050405020304" pitchFamily="18" charset="0"/>
              </a:rPr>
              <a:t>: Efficient live migration of virtual machines. IEEE Transactions on Parallel and Distributed Systems.</a:t>
            </a:r>
          </a:p>
        </p:txBody>
      </p:sp>
      <p:pic>
        <p:nvPicPr>
          <p:cNvPr id="5" name="图片 4"/>
          <p:cNvPicPr>
            <a:picLocks noChangeAspect="1"/>
          </p:cNvPicPr>
          <p:nvPr/>
        </p:nvPicPr>
        <p:blipFill>
          <a:blip r:embed="rId4"/>
          <a:stretch>
            <a:fillRect/>
          </a:stretch>
        </p:blipFill>
        <p:spPr>
          <a:xfrm>
            <a:off x="1352740" y="4175399"/>
            <a:ext cx="3314547" cy="2087642"/>
          </a:xfrm>
          <a:prstGeom prst="rect">
            <a:avLst/>
          </a:prstGeom>
        </p:spPr>
      </p:pic>
      <p:sp>
        <p:nvSpPr>
          <p:cNvPr id="36" name="文本框 35"/>
          <p:cNvSpPr txBox="1"/>
          <p:nvPr/>
        </p:nvSpPr>
        <p:spPr>
          <a:xfrm>
            <a:off x="1271624" y="3703447"/>
            <a:ext cx="2979175" cy="400110"/>
          </a:xfrm>
          <a:prstGeom prst="rect">
            <a:avLst/>
          </a:prstGeom>
          <a:noFill/>
        </p:spPr>
        <p:txBody>
          <a:bodyPr wrap="square" rtlCol="0">
            <a:spAutoFit/>
          </a:bodyPr>
          <a:lstStyle/>
          <a:p>
            <a:r>
              <a:rPr lang="zh-CN" altLang="en-US" dirty="0"/>
              <a:t>资源通缩方法</a:t>
            </a:r>
            <a:r>
              <a:rPr lang="en-US" altLang="zh-CN" dirty="0"/>
              <a:t>[1]</a:t>
            </a:r>
            <a:r>
              <a:rPr lang="zh-CN" altLang="en-US" dirty="0"/>
              <a:t>：</a:t>
            </a:r>
          </a:p>
        </p:txBody>
      </p:sp>
      <p:sp>
        <p:nvSpPr>
          <p:cNvPr id="37" name="内容占位符 1">
            <a:extLst>
              <a:ext uri="{FF2B5EF4-FFF2-40B4-BE49-F238E27FC236}">
                <a16:creationId xmlns:a16="http://schemas.microsoft.com/office/drawing/2014/main" id="{963EC0C0-3522-479C-8F62-4953FE699730}"/>
              </a:ext>
            </a:extLst>
          </p:cNvPr>
          <p:cNvSpPr txBox="1">
            <a:spLocks/>
          </p:cNvSpPr>
          <p:nvPr/>
        </p:nvSpPr>
        <p:spPr bwMode="auto">
          <a:xfrm>
            <a:off x="6285499" y="1040221"/>
            <a:ext cx="4992101" cy="272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solidFill>
                  <a:srgbClr val="C00000"/>
                </a:solidFill>
              </a:rPr>
              <a:t>未来考虑</a:t>
            </a:r>
            <a:r>
              <a:rPr lang="zh-CN" altLang="en-US" b="0" kern="0" dirty="0"/>
              <a:t>约束变化后调度的性能提升效果验证</a:t>
            </a:r>
            <a:endParaRPr lang="en-US" altLang="zh-CN" b="0" kern="0" dirty="0"/>
          </a:p>
          <a:p>
            <a:pPr lvl="1"/>
            <a:r>
              <a:rPr lang="zh-CN" altLang="en-US" b="0" dirty="0">
                <a:latin typeface="Times New Roman" panose="02020603050405020304" pitchFamily="18" charset="0"/>
                <a:cs typeface="Times New Roman" panose="02020603050405020304" pitchFamily="18" charset="0"/>
              </a:rPr>
              <a:t>确定约束变化的类别、数量以及对应出现的频率，验证其存在性和重要性</a:t>
            </a:r>
            <a:endParaRPr lang="en-GB" altLang="zh-CN" b="0" dirty="0">
              <a:latin typeface="Times New Roman" panose="02020603050405020304" pitchFamily="18" charset="0"/>
              <a:cs typeface="Times New Roman" panose="02020603050405020304" pitchFamily="18" charset="0"/>
            </a:endParaRPr>
          </a:p>
          <a:p>
            <a:pPr lvl="1"/>
            <a:r>
              <a:rPr lang="zh-CN" altLang="en-US" b="0" dirty="0">
                <a:latin typeface="Times New Roman" panose="02020603050405020304" pitchFamily="18" charset="0"/>
                <a:cs typeface="Times New Roman" panose="02020603050405020304" pitchFamily="18" charset="0"/>
              </a:rPr>
              <a:t>与多种调度机制</a:t>
            </a:r>
            <a:r>
              <a:rPr lang="en-GB" altLang="zh-CN" b="0" dirty="0">
                <a:latin typeface="Times New Roman" panose="02020603050405020304" pitchFamily="18" charset="0"/>
                <a:cs typeface="Times New Roman" panose="02020603050405020304" pitchFamily="18" charset="0"/>
              </a:rPr>
              <a:t>[2]</a:t>
            </a:r>
            <a:r>
              <a:rPr lang="zh-CN" altLang="en-US" b="0" dirty="0">
                <a:latin typeface="Times New Roman" panose="02020603050405020304" pitchFamily="18" charset="0"/>
                <a:cs typeface="Times New Roman" panose="02020603050405020304" pitchFamily="18" charset="0"/>
              </a:rPr>
              <a:t>配合使用，验证使用后的提升效果</a:t>
            </a:r>
            <a:endParaRPr lang="en-US" altLang="zh-C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931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3–</a:t>
            </a:r>
            <a:r>
              <a:rPr lang="zh-CN" altLang="en-US" sz="3200" dirty="0"/>
              <a:t>基于预测的数据流图任务完成时间优化</a:t>
            </a:r>
            <a:endParaRPr lang="en-US" altLang="zh-CN" sz="3200" dirty="0"/>
          </a:p>
        </p:txBody>
      </p:sp>
      <p:sp>
        <p:nvSpPr>
          <p:cNvPr id="4" name="灯片编号占位符 3"/>
          <p:cNvSpPr>
            <a:spLocks noGrp="1"/>
          </p:cNvSpPr>
          <p:nvPr>
            <p:ph type="sldNum" sz="quarter" idx="10"/>
          </p:nvPr>
        </p:nvSpPr>
        <p:spPr>
          <a:xfrm>
            <a:off x="8634999" y="6043017"/>
            <a:ext cx="2540000" cy="457200"/>
          </a:xfrm>
        </p:spPr>
        <p:txBody>
          <a:bodyPr/>
          <a:lstStyle/>
          <a:p>
            <a:pPr>
              <a:defRPr/>
            </a:pPr>
            <a:fld id="{0B02DA7F-964D-4A6D-A7E7-96508BFDD34F}" type="slidenum">
              <a:rPr lang="zh-CN" altLang="en-US" smtClean="0"/>
              <a:pPr>
                <a:defRPr/>
              </a:pPr>
              <a:t>30</a:t>
            </a:fld>
            <a:endParaRPr lang="en-US" altLang="zh-CN"/>
          </a:p>
        </p:txBody>
      </p:sp>
      <p:sp>
        <p:nvSpPr>
          <p:cNvPr id="6" name="文本框 23">
            <a:extLst>
              <a:ext uri="{FF2B5EF4-FFF2-40B4-BE49-F238E27FC236}">
                <a16:creationId xmlns:a16="http://schemas.microsoft.com/office/drawing/2014/main" id="{2CA1E02F-BCBA-4962-BC41-5837FDFBCD38}"/>
              </a:ext>
            </a:extLst>
          </p:cNvPr>
          <p:cNvSpPr txBox="1"/>
          <p:nvPr/>
        </p:nvSpPr>
        <p:spPr>
          <a:xfrm>
            <a:off x="428825" y="5741065"/>
            <a:ext cx="4895659" cy="707886"/>
          </a:xfrm>
          <a:prstGeom prst="rect">
            <a:avLst/>
          </a:prstGeom>
          <a:noFill/>
          <a:ln w="19050">
            <a:solidFill>
              <a:schemeClr val="accent2"/>
            </a:solidFill>
            <a:prstDash val="dash"/>
          </a:ln>
        </p:spPr>
        <p:txBody>
          <a:bodyPr wrap="square" rtlCol="0">
            <a:spAutoFit/>
          </a:bodyPr>
          <a:lstStyle/>
          <a:p>
            <a:pPr algn="ctr"/>
            <a:r>
              <a:rPr lang="zh-CN" altLang="en-US" dirty="0"/>
              <a:t>用于数据流图任务应用场景的复杂性，预测错误不能避免</a:t>
            </a:r>
          </a:p>
        </p:txBody>
      </p:sp>
      <p:sp>
        <p:nvSpPr>
          <p:cNvPr id="7" name="矩形 6"/>
          <p:cNvSpPr/>
          <p:nvPr/>
        </p:nvSpPr>
        <p:spPr>
          <a:xfrm>
            <a:off x="336345" y="6508312"/>
            <a:ext cx="9501798" cy="246221"/>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Peng Y, </a:t>
            </a:r>
            <a:r>
              <a:rPr lang="en-US" altLang="zh-CN" sz="1000" b="0" dirty="0" err="1">
                <a:latin typeface="Times New Roman" panose="02020603050405020304" pitchFamily="18" charset="0"/>
                <a:cs typeface="Times New Roman" panose="02020603050405020304" pitchFamily="18" charset="0"/>
              </a:rPr>
              <a:t>Bao</a:t>
            </a:r>
            <a:r>
              <a:rPr lang="en-US" altLang="zh-CN" sz="1000" b="0" dirty="0">
                <a:latin typeface="Times New Roman" panose="02020603050405020304" pitchFamily="18" charset="0"/>
                <a:cs typeface="Times New Roman" panose="02020603050405020304" pitchFamily="18" charset="0"/>
              </a:rPr>
              <a:t> Y, Chen Y, et al. Optimus: an efficient dynamic resource scheduler for deep learning clusters[C]//Proceedings of the Thirteenth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ACM, 2018: 3.</a:t>
            </a:r>
          </a:p>
        </p:txBody>
      </p:sp>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619660" y="1079857"/>
            <a:ext cx="10657940" cy="1102583"/>
          </a:xfrm>
        </p:spPr>
        <p:txBody>
          <a:bodyPr/>
          <a:lstStyle/>
          <a:p>
            <a:r>
              <a:rPr lang="zh-CN" altLang="en-US" b="0" dirty="0"/>
              <a:t>数据流图任务执行时间预测仍存在</a:t>
            </a:r>
            <a:r>
              <a:rPr lang="en-US" altLang="zh-CN" b="0" dirty="0"/>
              <a:t>28%</a:t>
            </a:r>
            <a:r>
              <a:rPr lang="zh-CN" altLang="en-US" b="0" dirty="0"/>
              <a:t>的预测错误</a:t>
            </a:r>
            <a:r>
              <a:rPr lang="en-US" altLang="zh-CN" b="0" dirty="0"/>
              <a:t>[1]</a:t>
            </a:r>
          </a:p>
          <a:p>
            <a:pPr lvl="1"/>
            <a:r>
              <a:rPr lang="zh-CN" altLang="en-US" b="0" dirty="0">
                <a:latin typeface="Times New Roman" panose="02020603050405020304" pitchFamily="18" charset="0"/>
                <a:cs typeface="Times New Roman" panose="02020603050405020304" pitchFamily="18" charset="0"/>
              </a:rPr>
              <a:t>当预测错误发生时，对平均作业完成时间和资源利用效率都会产生较大影响</a:t>
            </a:r>
            <a:endParaRPr lang="en-US" altLang="zh-CN" b="0" dirty="0">
              <a:latin typeface="Times New Roman" panose="02020603050405020304" pitchFamily="18" charset="0"/>
              <a:cs typeface="Times New Roman" panose="02020603050405020304" pitchFamily="18" charset="0"/>
            </a:endParaRPr>
          </a:p>
        </p:txBody>
      </p:sp>
      <p:cxnSp>
        <p:nvCxnSpPr>
          <p:cNvPr id="92" name="直接连接符 91"/>
          <p:cNvCxnSpPr/>
          <p:nvPr/>
        </p:nvCxnSpPr>
        <p:spPr bwMode="auto">
          <a:xfrm flipV="1">
            <a:off x="1546687" y="3142433"/>
            <a:ext cx="0" cy="1353563"/>
          </a:xfrm>
          <a:prstGeom prst="line">
            <a:avLst/>
          </a:prstGeom>
          <a:noFill/>
          <a:ln w="25400" cap="flat" cmpd="sng" algn="ctr">
            <a:solidFill>
              <a:schemeClr val="tx1"/>
            </a:solidFill>
            <a:prstDash val="solid"/>
            <a:round/>
            <a:headEnd type="none" w="med" len="med"/>
            <a:tailEnd type="triangle" w="med" len="med"/>
          </a:ln>
          <a:effectLst/>
        </p:spPr>
      </p:cxnSp>
      <p:cxnSp>
        <p:nvCxnSpPr>
          <p:cNvPr id="97" name="直接连接符 96"/>
          <p:cNvCxnSpPr/>
          <p:nvPr/>
        </p:nvCxnSpPr>
        <p:spPr bwMode="auto">
          <a:xfrm>
            <a:off x="1546687" y="4486785"/>
            <a:ext cx="2734644" cy="9210"/>
          </a:xfrm>
          <a:prstGeom prst="line">
            <a:avLst/>
          </a:prstGeom>
          <a:noFill/>
          <a:ln w="25400" cap="flat" cmpd="sng" algn="ctr">
            <a:solidFill>
              <a:schemeClr val="tx1"/>
            </a:solidFill>
            <a:prstDash val="solid"/>
            <a:round/>
            <a:headEnd type="none" w="med" len="med"/>
            <a:tailEnd type="triangle" w="med" len="med"/>
          </a:ln>
          <a:effectLst/>
        </p:spPr>
      </p:cxnSp>
      <p:sp>
        <p:nvSpPr>
          <p:cNvPr id="105" name="矩形 104"/>
          <p:cNvSpPr/>
          <p:nvPr/>
        </p:nvSpPr>
        <p:spPr bwMode="gray">
          <a:xfrm>
            <a:off x="1570911" y="3859413"/>
            <a:ext cx="2522696" cy="605906"/>
          </a:xfrm>
          <a:prstGeom prst="rect">
            <a:avLst/>
          </a:prstGeom>
          <a:solidFill>
            <a:srgbClr val="3366CC"/>
          </a:solidFill>
          <a:ln w="19050" cap="rnd" algn="ctr">
            <a:solidFill>
              <a:srgbClr val="FFFFFF"/>
            </a:solidFill>
            <a:miter lim="800000"/>
            <a:headEnd/>
            <a:tailEnd/>
          </a:ln>
          <a:effectLst/>
        </p:spPr>
        <p:txBody>
          <a:bodyPr wrap="none" rtlCol="0" anchor="ctr"/>
          <a:lstStyle/>
          <a:p>
            <a:pPr algn="ctr"/>
            <a:r>
              <a:rPr lang="en-US" altLang="zh-CN" sz="2400" dirty="0">
                <a:solidFill>
                  <a:schemeClr val="bg1"/>
                </a:solidFill>
                <a:ea typeface="微软雅黑" pitchFamily="34" charset="-122"/>
              </a:rPr>
              <a:t>S0</a:t>
            </a:r>
            <a:endParaRPr lang="zh-CN" altLang="en-US" sz="2400" dirty="0">
              <a:solidFill>
                <a:schemeClr val="bg1"/>
              </a:solidFill>
              <a:ea typeface="微软雅黑" pitchFamily="34" charset="-122"/>
            </a:endParaRPr>
          </a:p>
        </p:txBody>
      </p:sp>
      <p:sp>
        <p:nvSpPr>
          <p:cNvPr id="106" name="文本框 105"/>
          <p:cNvSpPr txBox="1"/>
          <p:nvPr/>
        </p:nvSpPr>
        <p:spPr>
          <a:xfrm>
            <a:off x="3850094" y="4516751"/>
            <a:ext cx="367408" cy="400110"/>
          </a:xfrm>
          <a:prstGeom prst="rect">
            <a:avLst/>
          </a:prstGeom>
          <a:noFill/>
        </p:spPr>
        <p:txBody>
          <a:bodyPr wrap="none" rtlCol="0">
            <a:spAutoFit/>
          </a:bodyPr>
          <a:lstStyle/>
          <a:p>
            <a:r>
              <a:rPr lang="en-US" altLang="zh-CN" dirty="0"/>
              <a:t>6</a:t>
            </a:r>
            <a:endParaRPr lang="zh-CN" altLang="en-US" dirty="0"/>
          </a:p>
        </p:txBody>
      </p:sp>
      <p:sp>
        <p:nvSpPr>
          <p:cNvPr id="107" name="文本框 106"/>
          <p:cNvSpPr txBox="1"/>
          <p:nvPr/>
        </p:nvSpPr>
        <p:spPr>
          <a:xfrm>
            <a:off x="3015427" y="4495996"/>
            <a:ext cx="367408" cy="400110"/>
          </a:xfrm>
          <a:prstGeom prst="rect">
            <a:avLst/>
          </a:prstGeom>
          <a:noFill/>
        </p:spPr>
        <p:txBody>
          <a:bodyPr wrap="none" rtlCol="0">
            <a:spAutoFit/>
          </a:bodyPr>
          <a:lstStyle/>
          <a:p>
            <a:r>
              <a:rPr lang="en-US" altLang="zh-CN" dirty="0"/>
              <a:t>4</a:t>
            </a:r>
            <a:endParaRPr lang="zh-CN" altLang="en-US" dirty="0"/>
          </a:p>
        </p:txBody>
      </p:sp>
      <p:sp>
        <p:nvSpPr>
          <p:cNvPr id="113" name="文本框 112"/>
          <p:cNvSpPr txBox="1"/>
          <p:nvPr/>
        </p:nvSpPr>
        <p:spPr>
          <a:xfrm>
            <a:off x="2464851" y="4490550"/>
            <a:ext cx="367408" cy="400110"/>
          </a:xfrm>
          <a:prstGeom prst="rect">
            <a:avLst/>
          </a:prstGeom>
          <a:noFill/>
        </p:spPr>
        <p:txBody>
          <a:bodyPr wrap="none" rtlCol="0">
            <a:spAutoFit/>
          </a:bodyPr>
          <a:lstStyle/>
          <a:p>
            <a:r>
              <a:rPr lang="en-US" altLang="zh-CN" dirty="0"/>
              <a:t>3</a:t>
            </a:r>
            <a:endParaRPr lang="zh-CN" altLang="en-US" dirty="0"/>
          </a:p>
        </p:txBody>
      </p:sp>
      <p:sp>
        <p:nvSpPr>
          <p:cNvPr id="115" name="矩形 114"/>
          <p:cNvSpPr/>
          <p:nvPr/>
        </p:nvSpPr>
        <p:spPr bwMode="gray">
          <a:xfrm>
            <a:off x="1570912" y="3181729"/>
            <a:ext cx="1638572" cy="666356"/>
          </a:xfrm>
          <a:prstGeom prst="rect">
            <a:avLst/>
          </a:prstGeom>
          <a:solidFill>
            <a:srgbClr val="CC9900"/>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S1</a:t>
            </a:r>
            <a:endParaRPr lang="zh-CN" altLang="en-US" sz="2400" dirty="0">
              <a:ea typeface="微软雅黑" pitchFamily="34" charset="-122"/>
            </a:endParaRPr>
          </a:p>
        </p:txBody>
      </p:sp>
      <p:sp>
        <p:nvSpPr>
          <p:cNvPr id="116" name="文本框 115"/>
          <p:cNvSpPr txBox="1"/>
          <p:nvPr/>
        </p:nvSpPr>
        <p:spPr>
          <a:xfrm>
            <a:off x="4153015" y="4465319"/>
            <a:ext cx="723891" cy="400110"/>
          </a:xfrm>
          <a:prstGeom prst="rect">
            <a:avLst/>
          </a:prstGeom>
          <a:noFill/>
        </p:spPr>
        <p:txBody>
          <a:bodyPr wrap="square" rtlCol="0">
            <a:spAutoFit/>
          </a:bodyPr>
          <a:lstStyle/>
          <a:p>
            <a:r>
              <a:rPr lang="zh-CN" altLang="en-US" dirty="0"/>
              <a:t>时间</a:t>
            </a:r>
          </a:p>
        </p:txBody>
      </p:sp>
      <p:sp>
        <p:nvSpPr>
          <p:cNvPr id="117" name="文本框 116"/>
          <p:cNvSpPr txBox="1"/>
          <p:nvPr/>
        </p:nvSpPr>
        <p:spPr>
          <a:xfrm>
            <a:off x="860108" y="3040518"/>
            <a:ext cx="723891" cy="400110"/>
          </a:xfrm>
          <a:prstGeom prst="rect">
            <a:avLst/>
          </a:prstGeom>
          <a:noFill/>
        </p:spPr>
        <p:txBody>
          <a:bodyPr wrap="square" rtlCol="0">
            <a:spAutoFit/>
          </a:bodyPr>
          <a:lstStyle/>
          <a:p>
            <a:r>
              <a:rPr lang="zh-CN" altLang="en-US" dirty="0"/>
              <a:t>资源</a:t>
            </a:r>
          </a:p>
        </p:txBody>
      </p:sp>
      <p:sp>
        <p:nvSpPr>
          <p:cNvPr id="118" name="矩形 117"/>
          <p:cNvSpPr/>
          <p:nvPr/>
        </p:nvSpPr>
        <p:spPr bwMode="gray">
          <a:xfrm>
            <a:off x="1756343" y="4890660"/>
            <a:ext cx="892212" cy="666356"/>
          </a:xfrm>
          <a:prstGeom prst="rect">
            <a:avLst/>
          </a:prstGeom>
          <a:solidFill>
            <a:srgbClr val="698ECF"/>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S2</a:t>
            </a:r>
            <a:endParaRPr lang="zh-CN" altLang="en-US" sz="2400" dirty="0">
              <a:ea typeface="微软雅黑" pitchFamily="34" charset="-122"/>
            </a:endParaRPr>
          </a:p>
        </p:txBody>
      </p:sp>
      <p:sp>
        <p:nvSpPr>
          <p:cNvPr id="119" name="内容占位符 1">
            <a:extLst>
              <a:ext uri="{FF2B5EF4-FFF2-40B4-BE49-F238E27FC236}">
                <a16:creationId xmlns:a16="http://schemas.microsoft.com/office/drawing/2014/main" id="{9710EBE7-0F40-4A5B-90C2-F0D4B43A1619}"/>
              </a:ext>
            </a:extLst>
          </p:cNvPr>
          <p:cNvSpPr txBox="1">
            <a:spLocks/>
          </p:cNvSpPr>
          <p:nvPr/>
        </p:nvSpPr>
        <p:spPr bwMode="auto">
          <a:xfrm>
            <a:off x="619660" y="2134018"/>
            <a:ext cx="5320843" cy="87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zh-CN" altLang="en-US" b="0" kern="0" dirty="0">
                <a:latin typeface="Times New Roman" panose="02020603050405020304" pitchFamily="18" charset="0"/>
                <a:cs typeface="Times New Roman" panose="02020603050405020304" pitchFamily="18" charset="0"/>
              </a:rPr>
              <a:t>运行时长：</a:t>
            </a:r>
            <a:r>
              <a:rPr lang="en-US" altLang="zh-CN" b="0" kern="0" dirty="0">
                <a:latin typeface="Times New Roman" panose="02020603050405020304" pitchFamily="18" charset="0"/>
                <a:cs typeface="Times New Roman" panose="02020603050405020304" pitchFamily="18" charset="0"/>
              </a:rPr>
              <a:t>S0 6</a:t>
            </a:r>
            <a:r>
              <a:rPr lang="zh-CN" altLang="en-US" b="0" kern="0" dirty="0">
                <a:latin typeface="Times New Roman" panose="02020603050405020304" pitchFamily="18" charset="0"/>
                <a:cs typeface="Times New Roman" panose="02020603050405020304" pitchFamily="18" charset="0"/>
              </a:rPr>
              <a:t>，</a:t>
            </a:r>
            <a:r>
              <a:rPr lang="en-US" altLang="zh-CN" b="0" kern="0" dirty="0">
                <a:latin typeface="Times New Roman" panose="02020603050405020304" pitchFamily="18" charset="0"/>
                <a:cs typeface="Times New Roman" panose="02020603050405020304" pitchFamily="18" charset="0"/>
              </a:rPr>
              <a:t>S1 4</a:t>
            </a:r>
            <a:r>
              <a:rPr lang="zh-CN" altLang="en-US" b="0" kern="0" dirty="0">
                <a:latin typeface="Times New Roman" panose="02020603050405020304" pitchFamily="18" charset="0"/>
                <a:cs typeface="Times New Roman" panose="02020603050405020304" pitchFamily="18" charset="0"/>
              </a:rPr>
              <a:t>，</a:t>
            </a:r>
            <a:r>
              <a:rPr lang="en-US" altLang="zh-CN" b="0" kern="0" dirty="0">
                <a:latin typeface="Times New Roman" panose="02020603050405020304" pitchFamily="18" charset="0"/>
                <a:cs typeface="Times New Roman" panose="02020603050405020304" pitchFamily="18" charset="0"/>
              </a:rPr>
              <a:t>S2 2</a:t>
            </a:r>
          </a:p>
          <a:p>
            <a:pPr marL="0" indent="0">
              <a:buNone/>
            </a:pPr>
            <a:r>
              <a:rPr lang="zh-CN" altLang="en-US" b="0" kern="0" dirty="0">
                <a:latin typeface="Times New Roman" panose="02020603050405020304" pitchFamily="18" charset="0"/>
                <a:cs typeface="Times New Roman" panose="02020603050405020304" pitchFamily="18" charset="0"/>
              </a:rPr>
              <a:t>到达时刻：</a:t>
            </a:r>
            <a:r>
              <a:rPr lang="en-US" altLang="zh-CN" b="0" kern="0" dirty="0">
                <a:latin typeface="Times New Roman" panose="02020603050405020304" pitchFamily="18" charset="0"/>
                <a:cs typeface="Times New Roman" panose="02020603050405020304" pitchFamily="18" charset="0"/>
              </a:rPr>
              <a:t>S0 S1 0, S2 3</a:t>
            </a:r>
            <a:endParaRPr lang="zh-CN" altLang="en-US" kern="0" dirty="0">
              <a:latin typeface="Times New Roman" panose="02020603050405020304" pitchFamily="18" charset="0"/>
              <a:cs typeface="Times New Roman" panose="02020603050405020304" pitchFamily="18" charset="0"/>
            </a:endParaRPr>
          </a:p>
        </p:txBody>
      </p:sp>
      <p:sp>
        <p:nvSpPr>
          <p:cNvPr id="120" name="内容占位符 1">
            <a:extLst>
              <a:ext uri="{FF2B5EF4-FFF2-40B4-BE49-F238E27FC236}">
                <a16:creationId xmlns:a16="http://schemas.microsoft.com/office/drawing/2014/main" id="{963EC0C0-3522-479C-8F62-4953FE699730}"/>
              </a:ext>
            </a:extLst>
          </p:cNvPr>
          <p:cNvSpPr txBox="1">
            <a:spLocks/>
          </p:cNvSpPr>
          <p:nvPr/>
        </p:nvSpPr>
        <p:spPr bwMode="auto">
          <a:xfrm>
            <a:off x="5538258" y="1809977"/>
            <a:ext cx="6222612" cy="77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估计准确</a:t>
            </a:r>
          </a:p>
          <a:p>
            <a:pPr lvl="1"/>
            <a:r>
              <a:rPr lang="zh-CN" altLang="en-US" b="0" kern="0" dirty="0">
                <a:latin typeface="Times New Roman" panose="02020603050405020304" pitchFamily="18" charset="0"/>
                <a:cs typeface="Times New Roman" panose="02020603050405020304" pitchFamily="18" charset="0"/>
              </a:rPr>
              <a:t>平均作业完成时间：</a:t>
            </a:r>
            <a:r>
              <a:rPr lang="en-US" altLang="zh-CN" b="0" kern="0" dirty="0">
                <a:latin typeface="Times New Roman" panose="02020603050405020304" pitchFamily="18" charset="0"/>
                <a:cs typeface="Times New Roman" panose="02020603050405020304" pitchFamily="18" charset="0"/>
              </a:rPr>
              <a:t>4.3</a:t>
            </a:r>
            <a:r>
              <a:rPr lang="zh-CN" altLang="en-US" b="0" kern="0" dirty="0">
                <a:latin typeface="Times New Roman" panose="02020603050405020304" pitchFamily="18" charset="0"/>
                <a:cs typeface="Times New Roman" panose="02020603050405020304" pitchFamily="18" charset="0"/>
              </a:rPr>
              <a:t>，资源利用率：</a:t>
            </a:r>
            <a:r>
              <a:rPr lang="en-US" altLang="zh-CN" b="0" kern="0" dirty="0">
                <a:latin typeface="Times New Roman" panose="02020603050405020304" pitchFamily="18" charset="0"/>
                <a:cs typeface="Times New Roman" panose="02020603050405020304" pitchFamily="18" charset="0"/>
              </a:rPr>
              <a:t>100%</a:t>
            </a:r>
            <a:endParaRPr lang="zh-CN" altLang="en-US" b="0" kern="0" dirty="0">
              <a:latin typeface="Times New Roman" panose="02020603050405020304" pitchFamily="18" charset="0"/>
              <a:cs typeface="Times New Roman" panose="02020603050405020304" pitchFamily="18" charset="0"/>
            </a:endParaRPr>
          </a:p>
        </p:txBody>
      </p:sp>
      <p:sp>
        <p:nvSpPr>
          <p:cNvPr id="123" name="内容占位符 1">
            <a:extLst>
              <a:ext uri="{FF2B5EF4-FFF2-40B4-BE49-F238E27FC236}">
                <a16:creationId xmlns:a16="http://schemas.microsoft.com/office/drawing/2014/main" id="{963EC0C0-3522-479C-8F62-4953FE699730}"/>
              </a:ext>
            </a:extLst>
          </p:cNvPr>
          <p:cNvSpPr txBox="1">
            <a:spLocks/>
          </p:cNvSpPr>
          <p:nvPr/>
        </p:nvSpPr>
        <p:spPr bwMode="auto">
          <a:xfrm>
            <a:off x="5499486" y="4144645"/>
            <a:ext cx="6351234" cy="79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估计错误</a:t>
            </a:r>
          </a:p>
          <a:p>
            <a:pPr lvl="1"/>
            <a:r>
              <a:rPr lang="zh-CN" altLang="en-US" b="0" kern="0" dirty="0">
                <a:latin typeface="Times New Roman" panose="02020603050405020304" pitchFamily="18" charset="0"/>
                <a:cs typeface="Times New Roman" panose="02020603050405020304" pitchFamily="18" charset="0"/>
              </a:rPr>
              <a:t>平均作业完成时间：</a:t>
            </a:r>
            <a:r>
              <a:rPr lang="en-US" altLang="zh-CN" b="0" kern="0" dirty="0">
                <a:latin typeface="Times New Roman" panose="02020603050405020304" pitchFamily="18" charset="0"/>
                <a:cs typeface="Times New Roman" panose="02020603050405020304" pitchFamily="18" charset="0"/>
              </a:rPr>
              <a:t>5</a:t>
            </a:r>
            <a:r>
              <a:rPr lang="zh-CN" altLang="en-US" b="0" kern="0" dirty="0">
                <a:latin typeface="Times New Roman" panose="02020603050405020304" pitchFamily="18" charset="0"/>
                <a:cs typeface="Times New Roman" panose="02020603050405020304" pitchFamily="18" charset="0"/>
              </a:rPr>
              <a:t>，资源利用率：</a:t>
            </a:r>
            <a:r>
              <a:rPr lang="en-US" altLang="zh-CN" b="0" kern="0" dirty="0">
                <a:latin typeface="Times New Roman" panose="02020603050405020304" pitchFamily="18" charset="0"/>
                <a:cs typeface="Times New Roman" panose="02020603050405020304" pitchFamily="18" charset="0"/>
              </a:rPr>
              <a:t>75%</a:t>
            </a:r>
            <a:endParaRPr lang="zh-CN" altLang="en-US" b="0" kern="0" dirty="0">
              <a:latin typeface="Times New Roman" panose="02020603050405020304" pitchFamily="18" charset="0"/>
              <a:cs typeface="Times New Roman" panose="02020603050405020304" pitchFamily="18" charset="0"/>
            </a:endParaRPr>
          </a:p>
        </p:txBody>
      </p:sp>
      <p:cxnSp>
        <p:nvCxnSpPr>
          <p:cNvPr id="173" name="直接连接符 172"/>
          <p:cNvCxnSpPr/>
          <p:nvPr/>
        </p:nvCxnSpPr>
        <p:spPr bwMode="auto">
          <a:xfrm flipV="1">
            <a:off x="6809802" y="2768360"/>
            <a:ext cx="0" cy="1353563"/>
          </a:xfrm>
          <a:prstGeom prst="line">
            <a:avLst/>
          </a:prstGeom>
          <a:noFill/>
          <a:ln w="25400" cap="flat" cmpd="sng" algn="ctr">
            <a:solidFill>
              <a:schemeClr val="tx1"/>
            </a:solidFill>
            <a:prstDash val="solid"/>
            <a:round/>
            <a:headEnd type="none" w="med" len="med"/>
            <a:tailEnd type="triangle" w="med" len="med"/>
          </a:ln>
          <a:effectLst/>
        </p:spPr>
      </p:cxnSp>
      <p:cxnSp>
        <p:nvCxnSpPr>
          <p:cNvPr id="176" name="直接连接符 175"/>
          <p:cNvCxnSpPr/>
          <p:nvPr/>
        </p:nvCxnSpPr>
        <p:spPr bwMode="auto">
          <a:xfrm>
            <a:off x="6809802" y="4112712"/>
            <a:ext cx="2734644" cy="9210"/>
          </a:xfrm>
          <a:prstGeom prst="line">
            <a:avLst/>
          </a:prstGeom>
          <a:noFill/>
          <a:ln w="25400" cap="flat" cmpd="sng" algn="ctr">
            <a:solidFill>
              <a:schemeClr val="tx1"/>
            </a:solidFill>
            <a:prstDash val="solid"/>
            <a:round/>
            <a:headEnd type="none" w="med" len="med"/>
            <a:tailEnd type="triangle" w="med" len="med"/>
          </a:ln>
          <a:effectLst/>
        </p:spPr>
      </p:cxnSp>
      <p:sp>
        <p:nvSpPr>
          <p:cNvPr id="177" name="矩形 176"/>
          <p:cNvSpPr/>
          <p:nvPr/>
        </p:nvSpPr>
        <p:spPr bwMode="gray">
          <a:xfrm>
            <a:off x="6834026" y="3485340"/>
            <a:ext cx="2522696" cy="605906"/>
          </a:xfrm>
          <a:prstGeom prst="rect">
            <a:avLst/>
          </a:prstGeom>
          <a:solidFill>
            <a:srgbClr val="3366CC"/>
          </a:solidFill>
          <a:ln w="19050" cap="rnd" algn="ctr">
            <a:solidFill>
              <a:srgbClr val="FFFFFF"/>
            </a:solidFill>
            <a:miter lim="800000"/>
            <a:headEnd/>
            <a:tailEnd/>
          </a:ln>
          <a:effectLst/>
        </p:spPr>
        <p:txBody>
          <a:bodyPr wrap="none" rtlCol="0" anchor="ctr"/>
          <a:lstStyle/>
          <a:p>
            <a:pPr algn="ctr"/>
            <a:r>
              <a:rPr lang="en-US" altLang="zh-CN" sz="2400" dirty="0">
                <a:solidFill>
                  <a:schemeClr val="bg1"/>
                </a:solidFill>
                <a:ea typeface="微软雅黑" pitchFamily="34" charset="-122"/>
              </a:rPr>
              <a:t>S0</a:t>
            </a:r>
            <a:endParaRPr lang="zh-CN" altLang="en-US" sz="2400" dirty="0">
              <a:solidFill>
                <a:schemeClr val="bg1"/>
              </a:solidFill>
              <a:ea typeface="微软雅黑" pitchFamily="34" charset="-122"/>
            </a:endParaRPr>
          </a:p>
        </p:txBody>
      </p:sp>
      <p:sp>
        <p:nvSpPr>
          <p:cNvPr id="197" name="文本框 196"/>
          <p:cNvSpPr txBox="1"/>
          <p:nvPr/>
        </p:nvSpPr>
        <p:spPr>
          <a:xfrm>
            <a:off x="9113209" y="4094232"/>
            <a:ext cx="367408" cy="400110"/>
          </a:xfrm>
          <a:prstGeom prst="rect">
            <a:avLst/>
          </a:prstGeom>
          <a:noFill/>
        </p:spPr>
        <p:txBody>
          <a:bodyPr wrap="none" rtlCol="0">
            <a:spAutoFit/>
          </a:bodyPr>
          <a:lstStyle/>
          <a:p>
            <a:r>
              <a:rPr lang="en-US" altLang="zh-CN" dirty="0"/>
              <a:t>6</a:t>
            </a:r>
            <a:endParaRPr lang="zh-CN" altLang="en-US" dirty="0"/>
          </a:p>
        </p:txBody>
      </p:sp>
      <p:sp>
        <p:nvSpPr>
          <p:cNvPr id="201" name="文本框 200"/>
          <p:cNvSpPr txBox="1"/>
          <p:nvPr/>
        </p:nvSpPr>
        <p:spPr>
          <a:xfrm>
            <a:off x="8278542" y="4121923"/>
            <a:ext cx="367408" cy="400110"/>
          </a:xfrm>
          <a:prstGeom prst="rect">
            <a:avLst/>
          </a:prstGeom>
          <a:noFill/>
        </p:spPr>
        <p:txBody>
          <a:bodyPr wrap="none" rtlCol="0">
            <a:spAutoFit/>
          </a:bodyPr>
          <a:lstStyle/>
          <a:p>
            <a:r>
              <a:rPr lang="en-US" altLang="zh-CN" dirty="0"/>
              <a:t>4</a:t>
            </a:r>
            <a:endParaRPr lang="zh-CN" altLang="en-US" dirty="0"/>
          </a:p>
        </p:txBody>
      </p:sp>
      <p:sp>
        <p:nvSpPr>
          <p:cNvPr id="202" name="文本框 201"/>
          <p:cNvSpPr txBox="1"/>
          <p:nvPr/>
        </p:nvSpPr>
        <p:spPr>
          <a:xfrm>
            <a:off x="7727966" y="4116477"/>
            <a:ext cx="367408" cy="400110"/>
          </a:xfrm>
          <a:prstGeom prst="rect">
            <a:avLst/>
          </a:prstGeom>
          <a:noFill/>
        </p:spPr>
        <p:txBody>
          <a:bodyPr wrap="none" rtlCol="0">
            <a:spAutoFit/>
          </a:bodyPr>
          <a:lstStyle/>
          <a:p>
            <a:r>
              <a:rPr lang="en-US" altLang="zh-CN" dirty="0"/>
              <a:t>3</a:t>
            </a:r>
            <a:endParaRPr lang="zh-CN" altLang="en-US" dirty="0"/>
          </a:p>
        </p:txBody>
      </p:sp>
      <p:sp>
        <p:nvSpPr>
          <p:cNvPr id="203" name="矩形 202"/>
          <p:cNvSpPr/>
          <p:nvPr/>
        </p:nvSpPr>
        <p:spPr bwMode="gray">
          <a:xfrm>
            <a:off x="6834027" y="2807656"/>
            <a:ext cx="1638572" cy="666356"/>
          </a:xfrm>
          <a:prstGeom prst="rect">
            <a:avLst/>
          </a:prstGeom>
          <a:solidFill>
            <a:srgbClr val="CC9900"/>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S1</a:t>
            </a:r>
            <a:endParaRPr lang="zh-CN" altLang="en-US" sz="2400" dirty="0">
              <a:ea typeface="微软雅黑" pitchFamily="34" charset="-122"/>
            </a:endParaRPr>
          </a:p>
        </p:txBody>
      </p:sp>
      <p:sp>
        <p:nvSpPr>
          <p:cNvPr id="204" name="文本框 203"/>
          <p:cNvSpPr txBox="1"/>
          <p:nvPr/>
        </p:nvSpPr>
        <p:spPr>
          <a:xfrm>
            <a:off x="9416130" y="4091246"/>
            <a:ext cx="723891" cy="400110"/>
          </a:xfrm>
          <a:prstGeom prst="rect">
            <a:avLst/>
          </a:prstGeom>
          <a:noFill/>
        </p:spPr>
        <p:txBody>
          <a:bodyPr wrap="square" rtlCol="0">
            <a:spAutoFit/>
          </a:bodyPr>
          <a:lstStyle/>
          <a:p>
            <a:r>
              <a:rPr lang="zh-CN" altLang="en-US" dirty="0"/>
              <a:t>时间</a:t>
            </a:r>
          </a:p>
        </p:txBody>
      </p:sp>
      <p:sp>
        <p:nvSpPr>
          <p:cNvPr id="205" name="文本框 204"/>
          <p:cNvSpPr txBox="1"/>
          <p:nvPr/>
        </p:nvSpPr>
        <p:spPr>
          <a:xfrm>
            <a:off x="6123223" y="2666445"/>
            <a:ext cx="723891" cy="400110"/>
          </a:xfrm>
          <a:prstGeom prst="rect">
            <a:avLst/>
          </a:prstGeom>
          <a:noFill/>
        </p:spPr>
        <p:txBody>
          <a:bodyPr wrap="square" rtlCol="0">
            <a:spAutoFit/>
          </a:bodyPr>
          <a:lstStyle/>
          <a:p>
            <a:r>
              <a:rPr lang="zh-CN" altLang="en-US" dirty="0"/>
              <a:t>资源</a:t>
            </a:r>
          </a:p>
        </p:txBody>
      </p:sp>
      <p:sp>
        <p:nvSpPr>
          <p:cNvPr id="206" name="矩形 205"/>
          <p:cNvSpPr/>
          <p:nvPr/>
        </p:nvSpPr>
        <p:spPr bwMode="gray">
          <a:xfrm>
            <a:off x="8472599" y="2807656"/>
            <a:ext cx="892212" cy="666356"/>
          </a:xfrm>
          <a:prstGeom prst="rect">
            <a:avLst/>
          </a:prstGeom>
          <a:solidFill>
            <a:srgbClr val="698ECF"/>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S2</a:t>
            </a:r>
            <a:endParaRPr lang="zh-CN" altLang="en-US" sz="2400" dirty="0">
              <a:ea typeface="微软雅黑" pitchFamily="34" charset="-122"/>
            </a:endParaRPr>
          </a:p>
        </p:txBody>
      </p:sp>
      <p:cxnSp>
        <p:nvCxnSpPr>
          <p:cNvPr id="207" name="直接连接符 206"/>
          <p:cNvCxnSpPr/>
          <p:nvPr/>
        </p:nvCxnSpPr>
        <p:spPr bwMode="auto">
          <a:xfrm flipV="1">
            <a:off x="6619060" y="4934371"/>
            <a:ext cx="0" cy="1353563"/>
          </a:xfrm>
          <a:prstGeom prst="line">
            <a:avLst/>
          </a:prstGeom>
          <a:noFill/>
          <a:ln w="25400" cap="flat" cmpd="sng" algn="ctr">
            <a:solidFill>
              <a:schemeClr val="tx1"/>
            </a:solidFill>
            <a:prstDash val="solid"/>
            <a:round/>
            <a:headEnd type="none" w="med" len="med"/>
            <a:tailEnd type="triangle" w="med" len="med"/>
          </a:ln>
          <a:effectLst/>
        </p:spPr>
      </p:cxnSp>
      <p:cxnSp>
        <p:nvCxnSpPr>
          <p:cNvPr id="208" name="直接连接符 207"/>
          <p:cNvCxnSpPr/>
          <p:nvPr/>
        </p:nvCxnSpPr>
        <p:spPr bwMode="auto">
          <a:xfrm flipV="1">
            <a:off x="6619060" y="6271388"/>
            <a:ext cx="3633140" cy="7335"/>
          </a:xfrm>
          <a:prstGeom prst="line">
            <a:avLst/>
          </a:prstGeom>
          <a:noFill/>
          <a:ln w="25400" cap="flat" cmpd="sng" algn="ctr">
            <a:solidFill>
              <a:schemeClr val="tx1"/>
            </a:solidFill>
            <a:prstDash val="solid"/>
            <a:round/>
            <a:headEnd type="none" w="med" len="med"/>
            <a:tailEnd type="triangle" w="med" len="med"/>
          </a:ln>
          <a:effectLst/>
        </p:spPr>
      </p:cxnSp>
      <p:sp>
        <p:nvSpPr>
          <p:cNvPr id="209" name="矩形 208"/>
          <p:cNvSpPr/>
          <p:nvPr/>
        </p:nvSpPr>
        <p:spPr bwMode="gray">
          <a:xfrm>
            <a:off x="6643284" y="5651351"/>
            <a:ext cx="2522696" cy="605906"/>
          </a:xfrm>
          <a:prstGeom prst="rect">
            <a:avLst/>
          </a:prstGeom>
          <a:solidFill>
            <a:srgbClr val="3366CC"/>
          </a:solidFill>
          <a:ln w="19050" cap="rnd" algn="ctr">
            <a:solidFill>
              <a:srgbClr val="FFFFFF"/>
            </a:solidFill>
            <a:miter lim="800000"/>
            <a:headEnd/>
            <a:tailEnd/>
          </a:ln>
          <a:effectLst/>
        </p:spPr>
        <p:txBody>
          <a:bodyPr wrap="none" rtlCol="0" anchor="ctr"/>
          <a:lstStyle/>
          <a:p>
            <a:pPr algn="ctr"/>
            <a:r>
              <a:rPr lang="en-US" altLang="zh-CN" sz="2400" dirty="0">
                <a:solidFill>
                  <a:schemeClr val="bg1"/>
                </a:solidFill>
                <a:ea typeface="微软雅黑" pitchFamily="34" charset="-122"/>
              </a:rPr>
              <a:t>S0</a:t>
            </a:r>
            <a:endParaRPr lang="zh-CN" altLang="en-US" sz="2400" dirty="0">
              <a:solidFill>
                <a:schemeClr val="bg1"/>
              </a:solidFill>
              <a:ea typeface="微软雅黑" pitchFamily="34" charset="-122"/>
            </a:endParaRPr>
          </a:p>
        </p:txBody>
      </p:sp>
      <p:sp>
        <p:nvSpPr>
          <p:cNvPr id="210" name="文本框 209"/>
          <p:cNvSpPr txBox="1"/>
          <p:nvPr/>
        </p:nvSpPr>
        <p:spPr>
          <a:xfrm>
            <a:off x="8912920" y="6259448"/>
            <a:ext cx="367408" cy="400110"/>
          </a:xfrm>
          <a:prstGeom prst="rect">
            <a:avLst/>
          </a:prstGeom>
          <a:noFill/>
        </p:spPr>
        <p:txBody>
          <a:bodyPr wrap="none" rtlCol="0">
            <a:spAutoFit/>
          </a:bodyPr>
          <a:lstStyle/>
          <a:p>
            <a:r>
              <a:rPr lang="en-US" altLang="zh-CN" dirty="0"/>
              <a:t>6</a:t>
            </a:r>
            <a:endParaRPr lang="zh-CN" altLang="en-US" dirty="0"/>
          </a:p>
        </p:txBody>
      </p:sp>
      <p:sp>
        <p:nvSpPr>
          <p:cNvPr id="211" name="文本框 210"/>
          <p:cNvSpPr txBox="1"/>
          <p:nvPr/>
        </p:nvSpPr>
        <p:spPr>
          <a:xfrm>
            <a:off x="8087800" y="6287934"/>
            <a:ext cx="367408" cy="400110"/>
          </a:xfrm>
          <a:prstGeom prst="rect">
            <a:avLst/>
          </a:prstGeom>
          <a:noFill/>
        </p:spPr>
        <p:txBody>
          <a:bodyPr wrap="none" rtlCol="0">
            <a:spAutoFit/>
          </a:bodyPr>
          <a:lstStyle/>
          <a:p>
            <a:r>
              <a:rPr lang="en-US" altLang="zh-CN" dirty="0"/>
              <a:t>4</a:t>
            </a:r>
            <a:endParaRPr lang="zh-CN" altLang="en-US" dirty="0"/>
          </a:p>
        </p:txBody>
      </p:sp>
      <p:sp>
        <p:nvSpPr>
          <p:cNvPr id="212" name="文本框 211"/>
          <p:cNvSpPr txBox="1"/>
          <p:nvPr/>
        </p:nvSpPr>
        <p:spPr>
          <a:xfrm>
            <a:off x="7537224" y="6282488"/>
            <a:ext cx="367408" cy="400110"/>
          </a:xfrm>
          <a:prstGeom prst="rect">
            <a:avLst/>
          </a:prstGeom>
          <a:noFill/>
        </p:spPr>
        <p:txBody>
          <a:bodyPr wrap="none" rtlCol="0">
            <a:spAutoFit/>
          </a:bodyPr>
          <a:lstStyle/>
          <a:p>
            <a:r>
              <a:rPr lang="en-US" altLang="zh-CN" dirty="0"/>
              <a:t>3</a:t>
            </a:r>
            <a:endParaRPr lang="zh-CN" altLang="en-US" dirty="0"/>
          </a:p>
        </p:txBody>
      </p:sp>
      <p:sp>
        <p:nvSpPr>
          <p:cNvPr id="213" name="矩形 212"/>
          <p:cNvSpPr/>
          <p:nvPr/>
        </p:nvSpPr>
        <p:spPr bwMode="gray">
          <a:xfrm>
            <a:off x="6643285" y="4973667"/>
            <a:ext cx="1638572" cy="666356"/>
          </a:xfrm>
          <a:prstGeom prst="rect">
            <a:avLst/>
          </a:prstGeom>
          <a:solidFill>
            <a:srgbClr val="CC9900"/>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S1</a:t>
            </a:r>
            <a:endParaRPr lang="zh-CN" altLang="en-US" sz="2400" dirty="0">
              <a:ea typeface="微软雅黑" pitchFamily="34" charset="-122"/>
            </a:endParaRPr>
          </a:p>
        </p:txBody>
      </p:sp>
      <p:sp>
        <p:nvSpPr>
          <p:cNvPr id="214" name="文本框 213"/>
          <p:cNvSpPr txBox="1"/>
          <p:nvPr/>
        </p:nvSpPr>
        <p:spPr>
          <a:xfrm>
            <a:off x="10170873" y="6250975"/>
            <a:ext cx="723891" cy="400110"/>
          </a:xfrm>
          <a:prstGeom prst="rect">
            <a:avLst/>
          </a:prstGeom>
          <a:noFill/>
        </p:spPr>
        <p:txBody>
          <a:bodyPr wrap="square" rtlCol="0">
            <a:spAutoFit/>
          </a:bodyPr>
          <a:lstStyle/>
          <a:p>
            <a:r>
              <a:rPr lang="zh-CN" altLang="en-US" dirty="0"/>
              <a:t>时间</a:t>
            </a:r>
          </a:p>
        </p:txBody>
      </p:sp>
      <p:sp>
        <p:nvSpPr>
          <p:cNvPr id="215" name="文本框 214"/>
          <p:cNvSpPr txBox="1"/>
          <p:nvPr/>
        </p:nvSpPr>
        <p:spPr>
          <a:xfrm>
            <a:off x="5932481" y="4832456"/>
            <a:ext cx="723891" cy="400110"/>
          </a:xfrm>
          <a:prstGeom prst="rect">
            <a:avLst/>
          </a:prstGeom>
          <a:noFill/>
        </p:spPr>
        <p:txBody>
          <a:bodyPr wrap="square" rtlCol="0">
            <a:spAutoFit/>
          </a:bodyPr>
          <a:lstStyle/>
          <a:p>
            <a:r>
              <a:rPr lang="zh-CN" altLang="en-US" dirty="0"/>
              <a:t>资源</a:t>
            </a:r>
          </a:p>
        </p:txBody>
      </p:sp>
      <p:sp>
        <p:nvSpPr>
          <p:cNvPr id="216" name="矩形 215"/>
          <p:cNvSpPr/>
          <p:nvPr/>
        </p:nvSpPr>
        <p:spPr bwMode="gray">
          <a:xfrm>
            <a:off x="9186392" y="5662786"/>
            <a:ext cx="892212" cy="590433"/>
          </a:xfrm>
          <a:prstGeom prst="rect">
            <a:avLst/>
          </a:prstGeom>
          <a:solidFill>
            <a:srgbClr val="698ECF"/>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S2</a:t>
            </a:r>
            <a:endParaRPr lang="zh-CN" altLang="en-US" sz="2400" dirty="0">
              <a:ea typeface="微软雅黑" pitchFamily="34" charset="-122"/>
            </a:endParaRPr>
          </a:p>
        </p:txBody>
      </p:sp>
      <p:sp>
        <p:nvSpPr>
          <p:cNvPr id="217" name="文本框 216"/>
          <p:cNvSpPr txBox="1"/>
          <p:nvPr/>
        </p:nvSpPr>
        <p:spPr>
          <a:xfrm>
            <a:off x="9911302" y="6253219"/>
            <a:ext cx="367408" cy="400110"/>
          </a:xfrm>
          <a:prstGeom prst="rect">
            <a:avLst/>
          </a:prstGeom>
          <a:noFill/>
        </p:spPr>
        <p:txBody>
          <a:bodyPr wrap="none" rtlCol="0">
            <a:spAutoFit/>
          </a:bodyPr>
          <a:lstStyle/>
          <a:p>
            <a:r>
              <a:rPr lang="en-US" altLang="zh-CN" dirty="0"/>
              <a:t>8</a:t>
            </a:r>
            <a:endParaRPr lang="zh-CN" altLang="en-US" dirty="0"/>
          </a:p>
        </p:txBody>
      </p:sp>
    </p:spTree>
    <p:extLst>
      <p:ext uri="{BB962C8B-B14F-4D97-AF65-F5344CB8AC3E}">
        <p14:creationId xmlns:p14="http://schemas.microsoft.com/office/powerpoint/2010/main" val="596697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3–</a:t>
            </a:r>
            <a:r>
              <a:rPr lang="zh-CN" altLang="en-US" sz="3200" dirty="0"/>
              <a:t>基于预测的数据流图任务完成时间优化</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31</a:t>
            </a:fld>
            <a:endParaRPr lang="en-US" altLang="zh-CN"/>
          </a:p>
        </p:txBody>
      </p:sp>
      <p:sp>
        <p:nvSpPr>
          <p:cNvPr id="11" name="内容占位符 1">
            <a:extLst>
              <a:ext uri="{FF2B5EF4-FFF2-40B4-BE49-F238E27FC236}">
                <a16:creationId xmlns:a16="http://schemas.microsoft.com/office/drawing/2014/main" id="{963EC0C0-3522-479C-8F62-4953FE699730}"/>
              </a:ext>
            </a:extLst>
          </p:cNvPr>
          <p:cNvSpPr txBox="1">
            <a:spLocks/>
          </p:cNvSpPr>
          <p:nvPr/>
        </p:nvSpPr>
        <p:spPr bwMode="auto">
          <a:xfrm>
            <a:off x="495246" y="1291577"/>
            <a:ext cx="10782354" cy="134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当前研究只对两种情况分别考虑：</a:t>
            </a:r>
          </a:p>
          <a:p>
            <a:pPr lvl="1"/>
            <a:r>
              <a:rPr lang="zh-CN" altLang="en-US" b="0" kern="0" dirty="0">
                <a:latin typeface="Times New Roman" panose="02020603050405020304" pitchFamily="18" charset="0"/>
                <a:cs typeface="Times New Roman" panose="02020603050405020304" pitchFamily="18" charset="0"/>
              </a:rPr>
              <a:t>如果预测性好</a:t>
            </a:r>
            <a:r>
              <a:rPr lang="en-US" altLang="zh-CN" b="0" kern="0" dirty="0">
                <a:latin typeface="Times New Roman" panose="02020603050405020304" pitchFamily="18" charset="0"/>
                <a:cs typeface="Times New Roman" panose="02020603050405020304" pitchFamily="18" charset="0"/>
              </a:rPr>
              <a:t>[1]</a:t>
            </a:r>
            <a:r>
              <a:rPr lang="zh-CN" altLang="en-US" b="0" kern="0" dirty="0">
                <a:latin typeface="Times New Roman" panose="02020603050405020304" pitchFamily="18" charset="0"/>
                <a:cs typeface="Times New Roman" panose="02020603050405020304" pitchFamily="18" charset="0"/>
              </a:rPr>
              <a:t>，就</a:t>
            </a:r>
            <a:r>
              <a:rPr lang="zh-CN" altLang="en-US" b="0" kern="0" dirty="0">
                <a:solidFill>
                  <a:srgbClr val="C00000"/>
                </a:solidFill>
                <a:latin typeface="Times New Roman" panose="02020603050405020304" pitchFamily="18" charset="0"/>
                <a:cs typeface="Times New Roman" panose="02020603050405020304" pitchFamily="18" charset="0"/>
              </a:rPr>
              <a:t>调整资源分配</a:t>
            </a:r>
            <a:r>
              <a:rPr lang="zh-CN" altLang="en-US" b="0" kern="0" dirty="0">
                <a:latin typeface="Times New Roman" panose="02020603050405020304" pitchFamily="18" charset="0"/>
                <a:cs typeface="Times New Roman" panose="02020603050405020304" pitchFamily="18" charset="0"/>
              </a:rPr>
              <a:t>，最小化作业完成时间</a:t>
            </a:r>
            <a:endParaRPr lang="en-GB"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如果预测困难</a:t>
            </a:r>
            <a:r>
              <a:rPr lang="en-US" altLang="zh-CN" b="0" kern="0" dirty="0">
                <a:latin typeface="Times New Roman" panose="02020603050405020304" pitchFamily="18" charset="0"/>
                <a:cs typeface="Times New Roman" panose="02020603050405020304" pitchFamily="18" charset="0"/>
              </a:rPr>
              <a:t>[2]</a:t>
            </a:r>
            <a:r>
              <a:rPr lang="zh-CN" altLang="en-US" b="0" kern="0" dirty="0">
                <a:latin typeface="Times New Roman" panose="02020603050405020304" pitchFamily="18" charset="0"/>
                <a:cs typeface="Times New Roman" panose="02020603050405020304" pitchFamily="18" charset="0"/>
              </a:rPr>
              <a:t>，就</a:t>
            </a:r>
            <a:r>
              <a:rPr lang="zh-CN" altLang="en-US" b="0" kern="0" dirty="0">
                <a:solidFill>
                  <a:srgbClr val="C00000"/>
                </a:solidFill>
                <a:latin typeface="Times New Roman" panose="02020603050405020304" pitchFamily="18" charset="0"/>
                <a:cs typeface="Times New Roman" panose="02020603050405020304" pitchFamily="18" charset="0"/>
              </a:rPr>
              <a:t>选择任务执行</a:t>
            </a:r>
            <a:r>
              <a:rPr lang="zh-CN" altLang="en-US" b="0" kern="0" dirty="0">
                <a:latin typeface="Times New Roman" panose="02020603050405020304" pitchFamily="18" charset="0"/>
                <a:cs typeface="Times New Roman" panose="02020603050405020304" pitchFamily="18" charset="0"/>
              </a:rPr>
              <a:t>，最小化作业完成时间</a:t>
            </a:r>
            <a:endParaRPr lang="en-US" altLang="zh-CN" b="0" kern="0" dirty="0">
              <a:latin typeface="Times New Roman" panose="02020603050405020304" pitchFamily="18" charset="0"/>
              <a:cs typeface="Times New Roman" panose="02020603050405020304" pitchFamily="18" charset="0"/>
            </a:endParaRPr>
          </a:p>
        </p:txBody>
      </p:sp>
      <p:sp>
        <p:nvSpPr>
          <p:cNvPr id="13" name="矩形 12"/>
          <p:cNvSpPr/>
          <p:nvPr/>
        </p:nvSpPr>
        <p:spPr>
          <a:xfrm>
            <a:off x="249151" y="6272521"/>
            <a:ext cx="11693697"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Peng Y, Bao Y, Chen Y, et al. Optimus: an efficient dynamic resource scheduler for deep learning clusters[C]//Proceedings of the Thirteenth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ACM, 2018: 3.</a:t>
            </a:r>
          </a:p>
          <a:p>
            <a:r>
              <a:rPr lang="en-US" altLang="zh-CN" sz="1000" b="0" dirty="0">
                <a:latin typeface="Times New Roman" panose="02020603050405020304" pitchFamily="18" charset="0"/>
                <a:cs typeface="Times New Roman" panose="02020603050405020304" pitchFamily="18" charset="0"/>
              </a:rPr>
              <a:t>[2] Gu J, Chowdhury M, Shin K G, et al. Tiresias: A {GPU} Cluster Manager for Distributed Deep Learning[C]//16th {USENIX} Symposium on Networked Systems Design and Implementation ({NSDI} 19). 2019: 485-500.</a:t>
            </a:r>
          </a:p>
        </p:txBody>
      </p:sp>
      <p:sp>
        <p:nvSpPr>
          <p:cNvPr id="14" name="内容占位符 1">
            <a:extLst>
              <a:ext uri="{FF2B5EF4-FFF2-40B4-BE49-F238E27FC236}">
                <a16:creationId xmlns:a16="http://schemas.microsoft.com/office/drawing/2014/main" id="{963EC0C0-3522-479C-8F62-4953FE699730}"/>
              </a:ext>
            </a:extLst>
          </p:cNvPr>
          <p:cNvSpPr txBox="1">
            <a:spLocks/>
          </p:cNvSpPr>
          <p:nvPr/>
        </p:nvSpPr>
        <p:spPr bwMode="auto">
          <a:xfrm>
            <a:off x="495246" y="2858803"/>
            <a:ext cx="6224336" cy="5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在</a:t>
            </a:r>
            <a:r>
              <a:rPr lang="en-US" altLang="zh-CN" b="0" kern="0" dirty="0"/>
              <a:t>MCMF</a:t>
            </a:r>
            <a:r>
              <a:rPr lang="zh-CN" altLang="en-US" b="0" kern="0" dirty="0"/>
              <a:t>模型上考虑使用预测性分类：</a:t>
            </a:r>
          </a:p>
        </p:txBody>
      </p:sp>
      <p:sp>
        <p:nvSpPr>
          <p:cNvPr id="18" name="椭圆 17"/>
          <p:cNvSpPr/>
          <p:nvPr/>
        </p:nvSpPr>
        <p:spPr>
          <a:xfrm>
            <a:off x="1331919" y="3580830"/>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9" name="椭圆 18"/>
          <p:cNvSpPr/>
          <p:nvPr/>
        </p:nvSpPr>
        <p:spPr>
          <a:xfrm>
            <a:off x="1320725" y="4537034"/>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20" name="椭圆 19"/>
          <p:cNvSpPr/>
          <p:nvPr/>
        </p:nvSpPr>
        <p:spPr>
          <a:xfrm>
            <a:off x="1320725" y="5493238"/>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21" name="椭圆 20"/>
          <p:cNvSpPr/>
          <p:nvPr/>
        </p:nvSpPr>
        <p:spPr>
          <a:xfrm>
            <a:off x="4563417" y="3633215"/>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22" name="椭圆 21"/>
          <p:cNvSpPr/>
          <p:nvPr/>
        </p:nvSpPr>
        <p:spPr>
          <a:xfrm>
            <a:off x="4563417" y="4703050"/>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sp>
        <p:nvSpPr>
          <p:cNvPr id="23" name="椭圆 22"/>
          <p:cNvSpPr/>
          <p:nvPr/>
        </p:nvSpPr>
        <p:spPr>
          <a:xfrm>
            <a:off x="587655" y="4285008"/>
            <a:ext cx="356366" cy="362623"/>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s</a:t>
            </a:r>
            <a:endParaRPr lang="zh-CN" altLang="en-US" b="1" baseline="-25000" dirty="0">
              <a:solidFill>
                <a:schemeClr val="tx1"/>
              </a:solidFill>
              <a:latin typeface="Times New Roman" pitchFamily="18" charset="0"/>
              <a:cs typeface="Times New Roman" pitchFamily="18" charset="0"/>
            </a:endParaRPr>
          </a:p>
        </p:txBody>
      </p:sp>
      <p:sp>
        <p:nvSpPr>
          <p:cNvPr id="24" name="椭圆 23"/>
          <p:cNvSpPr/>
          <p:nvPr/>
        </p:nvSpPr>
        <p:spPr>
          <a:xfrm>
            <a:off x="5818223" y="4752867"/>
            <a:ext cx="356366" cy="362623"/>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e</a:t>
            </a:r>
            <a:endParaRPr lang="zh-CN" altLang="en-US" b="1" baseline="-25000" dirty="0">
              <a:solidFill>
                <a:schemeClr val="tx1"/>
              </a:solidFill>
              <a:latin typeface="Times New Roman" pitchFamily="18" charset="0"/>
              <a:cs typeface="Times New Roman" pitchFamily="18" charset="0"/>
            </a:endParaRPr>
          </a:p>
        </p:txBody>
      </p:sp>
      <p:cxnSp>
        <p:nvCxnSpPr>
          <p:cNvPr id="26" name="直接箭头连接符 25"/>
          <p:cNvCxnSpPr>
            <a:stCxn id="23" idx="6"/>
            <a:endCxn id="18" idx="2"/>
          </p:cNvCxnSpPr>
          <p:nvPr/>
        </p:nvCxnSpPr>
        <p:spPr>
          <a:xfrm flipV="1">
            <a:off x="944021" y="3841795"/>
            <a:ext cx="387898" cy="6245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3" idx="6"/>
            <a:endCxn id="19" idx="2"/>
          </p:cNvCxnSpPr>
          <p:nvPr/>
        </p:nvCxnSpPr>
        <p:spPr>
          <a:xfrm>
            <a:off x="944021" y="4466320"/>
            <a:ext cx="376704" cy="3316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6"/>
            <a:endCxn id="20" idx="2"/>
          </p:cNvCxnSpPr>
          <p:nvPr/>
        </p:nvCxnSpPr>
        <p:spPr>
          <a:xfrm>
            <a:off x="944021" y="4466320"/>
            <a:ext cx="376704" cy="12878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9" idx="6"/>
            <a:endCxn id="46" idx="2"/>
          </p:cNvCxnSpPr>
          <p:nvPr/>
        </p:nvCxnSpPr>
        <p:spPr>
          <a:xfrm>
            <a:off x="2159327" y="4797999"/>
            <a:ext cx="380339" cy="3934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0" idx="6"/>
          </p:cNvCxnSpPr>
          <p:nvPr/>
        </p:nvCxnSpPr>
        <p:spPr>
          <a:xfrm flipV="1">
            <a:off x="2159327" y="5341120"/>
            <a:ext cx="400010" cy="4130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2" idx="6"/>
            <a:endCxn id="24" idx="2"/>
          </p:cNvCxnSpPr>
          <p:nvPr/>
        </p:nvCxnSpPr>
        <p:spPr>
          <a:xfrm flipV="1">
            <a:off x="5320330" y="4934179"/>
            <a:ext cx="497893" cy="298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51" idx="6"/>
            <a:endCxn id="24" idx="2"/>
          </p:cNvCxnSpPr>
          <p:nvPr/>
        </p:nvCxnSpPr>
        <p:spPr>
          <a:xfrm flipV="1">
            <a:off x="5320330" y="4934179"/>
            <a:ext cx="497893" cy="8449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椭圆 2"/>
          <p:cNvSpPr/>
          <p:nvPr/>
        </p:nvSpPr>
        <p:spPr bwMode="gray">
          <a:xfrm>
            <a:off x="2548143" y="3850871"/>
            <a:ext cx="1471518" cy="542320"/>
          </a:xfrm>
          <a:prstGeom prst="ellipse">
            <a:avLst/>
          </a:prstGeom>
          <a:noFill/>
          <a:ln w="2540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5" name="矩形 4"/>
          <p:cNvSpPr/>
          <p:nvPr/>
        </p:nvSpPr>
        <p:spPr>
          <a:xfrm>
            <a:off x="2788230" y="3921976"/>
            <a:ext cx="969906" cy="400110"/>
          </a:xfrm>
          <a:prstGeom prst="rect">
            <a:avLst/>
          </a:prstGeom>
        </p:spPr>
        <p:txBody>
          <a:bodyPr wrap="square">
            <a:spAutoFit/>
          </a:bodyPr>
          <a:lstStyle/>
          <a:p>
            <a:pPr algn="ctr"/>
            <a:r>
              <a:rPr lang="zh-CN" altLang="en-US" dirty="0">
                <a:solidFill>
                  <a:srgbClr val="C00000"/>
                </a:solidFill>
                <a:latin typeface="Times New Roman" pitchFamily="18" charset="0"/>
                <a:cs typeface="Times New Roman" pitchFamily="18" charset="0"/>
              </a:rPr>
              <a:t>可预测</a:t>
            </a:r>
            <a:endParaRPr lang="zh-CN" altLang="en-US" baseline="-25000" dirty="0">
              <a:solidFill>
                <a:srgbClr val="C00000"/>
              </a:solidFill>
              <a:latin typeface="Times New Roman" pitchFamily="18" charset="0"/>
              <a:cs typeface="Times New Roman" pitchFamily="18" charset="0"/>
            </a:endParaRPr>
          </a:p>
        </p:txBody>
      </p:sp>
      <p:sp>
        <p:nvSpPr>
          <p:cNvPr id="46" name="椭圆 45"/>
          <p:cNvSpPr/>
          <p:nvPr/>
        </p:nvSpPr>
        <p:spPr bwMode="gray">
          <a:xfrm>
            <a:off x="2539666" y="4920274"/>
            <a:ext cx="1471518" cy="542320"/>
          </a:xfrm>
          <a:prstGeom prst="ellipse">
            <a:avLst/>
          </a:prstGeom>
          <a:noFill/>
          <a:ln w="2540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7" name="矩形 46"/>
          <p:cNvSpPr/>
          <p:nvPr/>
        </p:nvSpPr>
        <p:spPr>
          <a:xfrm>
            <a:off x="2657467" y="4991379"/>
            <a:ext cx="1231431" cy="400110"/>
          </a:xfrm>
          <a:prstGeom prst="rect">
            <a:avLst/>
          </a:prstGeom>
        </p:spPr>
        <p:txBody>
          <a:bodyPr wrap="square">
            <a:spAutoFit/>
          </a:bodyPr>
          <a:lstStyle/>
          <a:p>
            <a:pPr algn="ctr"/>
            <a:r>
              <a:rPr lang="zh-CN" altLang="en-US" dirty="0">
                <a:solidFill>
                  <a:srgbClr val="C00000"/>
                </a:solidFill>
                <a:latin typeface="Times New Roman" pitchFamily="18" charset="0"/>
                <a:cs typeface="Times New Roman" pitchFamily="18" charset="0"/>
              </a:rPr>
              <a:t>不可预测</a:t>
            </a:r>
            <a:endParaRPr lang="zh-CN" altLang="en-US" baseline="-25000" dirty="0">
              <a:solidFill>
                <a:srgbClr val="C00000"/>
              </a:solidFill>
              <a:latin typeface="Times New Roman" pitchFamily="18" charset="0"/>
              <a:cs typeface="Times New Roman" pitchFamily="18" charset="0"/>
            </a:endParaRPr>
          </a:p>
        </p:txBody>
      </p:sp>
      <p:cxnSp>
        <p:nvCxnSpPr>
          <p:cNvPr id="49" name="直接箭头连接符 48"/>
          <p:cNvCxnSpPr>
            <a:stCxn id="18" idx="6"/>
            <a:endCxn id="3" idx="2"/>
          </p:cNvCxnSpPr>
          <p:nvPr/>
        </p:nvCxnSpPr>
        <p:spPr>
          <a:xfrm>
            <a:off x="2170521" y="3841795"/>
            <a:ext cx="377622" cy="2802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4563417" y="5518175"/>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cxnSp>
        <p:nvCxnSpPr>
          <p:cNvPr id="55" name="直接箭头连接符 54"/>
          <p:cNvCxnSpPr>
            <a:stCxn id="21" idx="6"/>
            <a:endCxn id="24" idx="2"/>
          </p:cNvCxnSpPr>
          <p:nvPr/>
        </p:nvCxnSpPr>
        <p:spPr>
          <a:xfrm>
            <a:off x="5320330" y="3894180"/>
            <a:ext cx="497893" cy="10399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21" idx="2"/>
          </p:cNvCxnSpPr>
          <p:nvPr/>
        </p:nvCxnSpPr>
        <p:spPr>
          <a:xfrm flipV="1">
            <a:off x="4011184" y="3894180"/>
            <a:ext cx="552233" cy="127922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1" idx="2"/>
          </p:cNvCxnSpPr>
          <p:nvPr/>
        </p:nvCxnSpPr>
        <p:spPr>
          <a:xfrm>
            <a:off x="3955520" y="5252351"/>
            <a:ext cx="607897" cy="5267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22" idx="2"/>
          </p:cNvCxnSpPr>
          <p:nvPr/>
        </p:nvCxnSpPr>
        <p:spPr>
          <a:xfrm>
            <a:off x="4019661" y="4153648"/>
            <a:ext cx="543756" cy="8103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文本框 23">
            <a:extLst>
              <a:ext uri="{FF2B5EF4-FFF2-40B4-BE49-F238E27FC236}">
                <a16:creationId xmlns:a16="http://schemas.microsoft.com/office/drawing/2014/main" id="{2CA1E02F-BCBA-4962-BC41-5837FDFBCD38}"/>
              </a:ext>
            </a:extLst>
          </p:cNvPr>
          <p:cNvSpPr txBox="1"/>
          <p:nvPr/>
        </p:nvSpPr>
        <p:spPr>
          <a:xfrm>
            <a:off x="6813024" y="3737204"/>
            <a:ext cx="5190505" cy="1015663"/>
          </a:xfrm>
          <a:prstGeom prst="rect">
            <a:avLst/>
          </a:prstGeom>
          <a:noFill/>
          <a:ln w="19050">
            <a:solidFill>
              <a:schemeClr val="accent2"/>
            </a:solidFill>
            <a:prstDash val="dash"/>
          </a:ln>
        </p:spPr>
        <p:txBody>
          <a:bodyPr wrap="square" rtlCol="0">
            <a:spAutoFit/>
          </a:bodyPr>
          <a:lstStyle/>
          <a:p>
            <a:r>
              <a:rPr lang="en-US" altLang="zh-CN" dirty="0"/>
              <a:t>Quincy:    </a:t>
            </a:r>
            <a:r>
              <a:rPr lang="zh-CN" altLang="en-US" dirty="0"/>
              <a:t>集中式，调度慢，一致性好</a:t>
            </a:r>
            <a:endParaRPr lang="en-US" altLang="zh-CN" dirty="0"/>
          </a:p>
          <a:p>
            <a:r>
              <a:rPr lang="en-US" altLang="zh-CN" dirty="0"/>
              <a:t>Sparrow: </a:t>
            </a:r>
            <a:r>
              <a:rPr lang="zh-CN" altLang="en-US" dirty="0"/>
              <a:t>分布式，调度快，一致性差</a:t>
            </a:r>
            <a:endParaRPr lang="en-US" altLang="zh-CN" dirty="0"/>
          </a:p>
          <a:p>
            <a:r>
              <a:rPr lang="en-US" altLang="zh-CN" dirty="0"/>
              <a:t>Mercury:  </a:t>
            </a:r>
            <a:r>
              <a:rPr lang="zh-CN" altLang="en-US" dirty="0"/>
              <a:t>可选，速度可控，宽松一致性</a:t>
            </a:r>
          </a:p>
        </p:txBody>
      </p:sp>
      <p:sp>
        <p:nvSpPr>
          <p:cNvPr id="67" name="文本框 23">
            <a:extLst>
              <a:ext uri="{FF2B5EF4-FFF2-40B4-BE49-F238E27FC236}">
                <a16:creationId xmlns:a16="http://schemas.microsoft.com/office/drawing/2014/main" id="{2CA1E02F-BCBA-4962-BC41-5837FDFBCD38}"/>
              </a:ext>
            </a:extLst>
          </p:cNvPr>
          <p:cNvSpPr txBox="1"/>
          <p:nvPr/>
        </p:nvSpPr>
        <p:spPr>
          <a:xfrm>
            <a:off x="6813024" y="5023604"/>
            <a:ext cx="5190505" cy="1015663"/>
          </a:xfrm>
          <a:prstGeom prst="rect">
            <a:avLst/>
          </a:prstGeom>
          <a:noFill/>
          <a:ln w="19050">
            <a:solidFill>
              <a:schemeClr val="accent2"/>
            </a:solidFill>
            <a:prstDash val="dash"/>
          </a:ln>
        </p:spPr>
        <p:txBody>
          <a:bodyPr wrap="square" rtlCol="0">
            <a:spAutoFit/>
          </a:bodyPr>
          <a:lstStyle/>
          <a:p>
            <a:r>
              <a:rPr lang="en-US" altLang="zh-CN" dirty="0"/>
              <a:t>Optimus: </a:t>
            </a:r>
            <a:r>
              <a:rPr lang="zh-CN" altLang="en-US" dirty="0"/>
              <a:t>预测时间，资源调整，碎片多</a:t>
            </a:r>
            <a:endParaRPr lang="en-US" altLang="zh-CN" dirty="0"/>
          </a:p>
          <a:p>
            <a:r>
              <a:rPr lang="en-US" altLang="zh-CN" dirty="0"/>
              <a:t>Tiresias:  </a:t>
            </a:r>
            <a:r>
              <a:rPr lang="zh-CN" altLang="en-US" dirty="0"/>
              <a:t>设置优先级，抢占，   开销大</a:t>
            </a:r>
            <a:endParaRPr lang="en-US" altLang="zh-CN" dirty="0"/>
          </a:p>
          <a:p>
            <a:r>
              <a:rPr lang="zh-CN" altLang="en-US" dirty="0"/>
              <a:t>研究内容</a:t>
            </a:r>
            <a:r>
              <a:rPr lang="en-US" altLang="zh-CN" dirty="0"/>
              <a:t>3: </a:t>
            </a:r>
            <a:r>
              <a:rPr lang="zh-CN" altLang="en-US" dirty="0">
                <a:solidFill>
                  <a:srgbClr val="C00000"/>
                </a:solidFill>
              </a:rPr>
              <a:t>任务分类，同时使用，多目标</a:t>
            </a:r>
          </a:p>
        </p:txBody>
      </p:sp>
      <p:sp>
        <p:nvSpPr>
          <p:cNvPr id="80" name="内容占位符 1">
            <a:extLst>
              <a:ext uri="{FF2B5EF4-FFF2-40B4-BE49-F238E27FC236}">
                <a16:creationId xmlns:a16="http://schemas.microsoft.com/office/drawing/2014/main" id="{963EC0C0-3522-479C-8F62-4953FE699730}"/>
              </a:ext>
            </a:extLst>
          </p:cNvPr>
          <p:cNvSpPr txBox="1">
            <a:spLocks/>
          </p:cNvSpPr>
          <p:nvPr/>
        </p:nvSpPr>
        <p:spPr bwMode="auto">
          <a:xfrm>
            <a:off x="6813024" y="2857185"/>
            <a:ext cx="3991099" cy="5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类比调度器架构设计：</a:t>
            </a:r>
          </a:p>
        </p:txBody>
      </p:sp>
    </p:spTree>
    <p:extLst>
      <p:ext uri="{BB962C8B-B14F-4D97-AF65-F5344CB8AC3E}">
        <p14:creationId xmlns:p14="http://schemas.microsoft.com/office/powerpoint/2010/main" val="367170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3–</a:t>
            </a:r>
            <a:r>
              <a:rPr lang="zh-CN" altLang="en-US" sz="3200" dirty="0"/>
              <a:t>基于预测的数据流图任务完成时间优化</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32</a:t>
            </a:fld>
            <a:endParaRPr lang="en-US" altLang="zh-CN"/>
          </a:p>
        </p:txBody>
      </p:sp>
      <p:sp>
        <p:nvSpPr>
          <p:cNvPr id="11" name="内容占位符 1">
            <a:extLst>
              <a:ext uri="{FF2B5EF4-FFF2-40B4-BE49-F238E27FC236}">
                <a16:creationId xmlns:a16="http://schemas.microsoft.com/office/drawing/2014/main" id="{963EC0C0-3522-479C-8F62-4953FE699730}"/>
              </a:ext>
            </a:extLst>
          </p:cNvPr>
          <p:cNvSpPr txBox="1">
            <a:spLocks/>
          </p:cNvSpPr>
          <p:nvPr/>
        </p:nvSpPr>
        <p:spPr bwMode="auto">
          <a:xfrm>
            <a:off x="588688" y="1163395"/>
            <a:ext cx="5620383" cy="149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solidFill>
                  <a:srgbClr val="C00000"/>
                </a:solidFill>
              </a:rPr>
              <a:t>未来考虑</a:t>
            </a:r>
            <a:r>
              <a:rPr lang="zh-CN" altLang="en-US" b="0" kern="0" dirty="0"/>
              <a:t>在</a:t>
            </a:r>
            <a:r>
              <a:rPr lang="en-US" altLang="zh-CN" b="0" kern="0" dirty="0"/>
              <a:t>MCMF</a:t>
            </a:r>
            <a:r>
              <a:rPr lang="zh-CN" altLang="en-US" b="0" kern="0" dirty="0"/>
              <a:t>增量计算期间构造完成时间感知的调度策略：</a:t>
            </a:r>
          </a:p>
          <a:p>
            <a:pPr lvl="1"/>
            <a:r>
              <a:rPr lang="zh-CN" altLang="en-US" b="0" kern="0" dirty="0">
                <a:latin typeface="Times New Roman" panose="02020603050405020304" pitchFamily="18" charset="0"/>
                <a:cs typeface="Times New Roman" panose="02020603050405020304" pitchFamily="18" charset="0"/>
              </a:rPr>
              <a:t>计算不同调度机制面向不同预测性任务的时空开销</a:t>
            </a:r>
            <a:endParaRPr lang="en-US"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根据开销进行策略决策</a:t>
            </a:r>
            <a:endParaRPr lang="en-US"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决策优化算法的设计及实现</a:t>
            </a:r>
            <a:endParaRPr lang="en-GB" altLang="zh-CN" b="0" kern="0" dirty="0">
              <a:latin typeface="Times New Roman" panose="02020603050405020304" pitchFamily="18" charset="0"/>
              <a:cs typeface="Times New Roman" panose="02020603050405020304" pitchFamily="18" charset="0"/>
            </a:endParaRPr>
          </a:p>
        </p:txBody>
      </p:sp>
      <p:sp>
        <p:nvSpPr>
          <p:cNvPr id="12" name="文本框 23">
            <a:extLst>
              <a:ext uri="{FF2B5EF4-FFF2-40B4-BE49-F238E27FC236}">
                <a16:creationId xmlns:a16="http://schemas.microsoft.com/office/drawing/2014/main" id="{2CA1E02F-BCBA-4962-BC41-5837FDFBCD38}"/>
              </a:ext>
            </a:extLst>
          </p:cNvPr>
          <p:cNvSpPr txBox="1"/>
          <p:nvPr/>
        </p:nvSpPr>
        <p:spPr>
          <a:xfrm>
            <a:off x="766233" y="4877004"/>
            <a:ext cx="4646425" cy="707886"/>
          </a:xfrm>
          <a:prstGeom prst="rect">
            <a:avLst/>
          </a:prstGeom>
          <a:noFill/>
          <a:ln w="19050">
            <a:solidFill>
              <a:schemeClr val="accent2"/>
            </a:solidFill>
            <a:prstDash val="dash"/>
          </a:ln>
        </p:spPr>
        <p:txBody>
          <a:bodyPr wrap="square" rtlCol="0">
            <a:spAutoFit/>
          </a:bodyPr>
          <a:lstStyle/>
          <a:p>
            <a:pPr algn="ctr"/>
            <a:r>
              <a:rPr lang="en-US" altLang="zh-CN" dirty="0"/>
              <a:t>MCMF</a:t>
            </a:r>
            <a:r>
              <a:rPr lang="zh-CN" altLang="en-US" dirty="0"/>
              <a:t>以达到</a:t>
            </a:r>
            <a:r>
              <a:rPr lang="zh-CN" altLang="en-US" dirty="0">
                <a:solidFill>
                  <a:srgbClr val="C00000"/>
                </a:solidFill>
              </a:rPr>
              <a:t>最小</a:t>
            </a:r>
            <a:r>
              <a:rPr lang="zh-CN" altLang="en-US" dirty="0"/>
              <a:t>费用下的</a:t>
            </a:r>
            <a:r>
              <a:rPr lang="zh-CN" altLang="en-US" dirty="0">
                <a:solidFill>
                  <a:srgbClr val="C00000"/>
                </a:solidFill>
              </a:rPr>
              <a:t>最大</a:t>
            </a:r>
            <a:r>
              <a:rPr lang="zh-CN" altLang="en-US" dirty="0"/>
              <a:t>流量为最终求解目标，实现全局求解能力</a:t>
            </a:r>
          </a:p>
        </p:txBody>
      </p:sp>
      <p:sp>
        <p:nvSpPr>
          <p:cNvPr id="6" name="椭圆形标注 5"/>
          <p:cNvSpPr/>
          <p:nvPr/>
        </p:nvSpPr>
        <p:spPr bwMode="gray">
          <a:xfrm>
            <a:off x="2329621" y="4205953"/>
            <a:ext cx="2138516" cy="671051"/>
          </a:xfrm>
          <a:prstGeom prst="wedgeEllipseCallout">
            <a:avLst/>
          </a:prstGeom>
          <a:solidFill>
            <a:schemeClr val="tx1">
              <a:lumMod val="50000"/>
              <a:lumOff val="50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9" name="文本框 8"/>
          <p:cNvSpPr txBox="1"/>
          <p:nvPr/>
        </p:nvSpPr>
        <p:spPr>
          <a:xfrm>
            <a:off x="2329621" y="4372201"/>
            <a:ext cx="2045753" cy="338554"/>
          </a:xfrm>
          <a:prstGeom prst="rect">
            <a:avLst/>
          </a:prstGeom>
          <a:noFill/>
        </p:spPr>
        <p:txBody>
          <a:bodyPr wrap="none" rtlCol="0">
            <a:spAutoFit/>
          </a:bodyPr>
          <a:lstStyle/>
          <a:p>
            <a:r>
              <a:rPr lang="zh-CN" altLang="en-US" sz="1600" dirty="0">
                <a:solidFill>
                  <a:schemeClr val="bg1"/>
                </a:solidFill>
              </a:rPr>
              <a:t>能够最小化调度成本</a:t>
            </a:r>
            <a:endParaRPr lang="en-US" sz="1600" dirty="0">
              <a:solidFill>
                <a:schemeClr val="bg1"/>
              </a:solidFill>
            </a:endParaRPr>
          </a:p>
        </p:txBody>
      </p:sp>
      <p:sp>
        <p:nvSpPr>
          <p:cNvPr id="10" name="椭圆形标注 9"/>
          <p:cNvSpPr/>
          <p:nvPr/>
        </p:nvSpPr>
        <p:spPr bwMode="gray">
          <a:xfrm rot="10800000">
            <a:off x="2968954" y="5548055"/>
            <a:ext cx="2145890" cy="676008"/>
          </a:xfrm>
          <a:prstGeom prst="wedgeEllipseCallout">
            <a:avLst/>
          </a:prstGeom>
          <a:solidFill>
            <a:schemeClr val="tx1">
              <a:lumMod val="50000"/>
              <a:lumOff val="50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7" name="文本框 16"/>
          <p:cNvSpPr txBox="1"/>
          <p:nvPr/>
        </p:nvSpPr>
        <p:spPr>
          <a:xfrm>
            <a:off x="3122416" y="5719810"/>
            <a:ext cx="1838965" cy="338554"/>
          </a:xfrm>
          <a:prstGeom prst="rect">
            <a:avLst/>
          </a:prstGeom>
          <a:noFill/>
        </p:spPr>
        <p:txBody>
          <a:bodyPr wrap="none" rtlCol="0">
            <a:spAutoFit/>
          </a:bodyPr>
          <a:lstStyle/>
          <a:p>
            <a:r>
              <a:rPr lang="zh-CN" altLang="en-US" sz="1600" dirty="0">
                <a:solidFill>
                  <a:schemeClr val="bg1"/>
                </a:solidFill>
              </a:rPr>
              <a:t>充分利用现有资源</a:t>
            </a:r>
            <a:endParaRPr lang="en-US" sz="1600" dirty="0">
              <a:solidFill>
                <a:schemeClr val="bg1"/>
              </a:solidFill>
            </a:endParaRPr>
          </a:p>
        </p:txBody>
      </p:sp>
      <p:pic>
        <p:nvPicPr>
          <p:cNvPr id="15" name="图片 14"/>
          <p:cNvPicPr>
            <a:picLocks noChangeAspect="1"/>
          </p:cNvPicPr>
          <p:nvPr/>
        </p:nvPicPr>
        <p:blipFill>
          <a:blip r:embed="rId3"/>
          <a:stretch>
            <a:fillRect/>
          </a:stretch>
        </p:blipFill>
        <p:spPr>
          <a:xfrm>
            <a:off x="7094991" y="1013741"/>
            <a:ext cx="3568093" cy="5691860"/>
          </a:xfrm>
          <a:prstGeom prst="rect">
            <a:avLst/>
          </a:prstGeom>
        </p:spPr>
      </p:pic>
    </p:spTree>
    <p:extLst>
      <p:ext uri="{BB962C8B-B14F-4D97-AF65-F5344CB8AC3E}">
        <p14:creationId xmlns:p14="http://schemas.microsoft.com/office/powerpoint/2010/main" val="1909120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预期效果</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33</a:t>
            </a:fld>
            <a:endParaRPr lang="en-US" altLang="zh-CN"/>
          </a:p>
        </p:txBody>
      </p:sp>
      <p:sp>
        <p:nvSpPr>
          <p:cNvPr id="9" name="文本框 8"/>
          <p:cNvSpPr txBox="1"/>
          <p:nvPr/>
        </p:nvSpPr>
        <p:spPr>
          <a:xfrm>
            <a:off x="2329621" y="4372201"/>
            <a:ext cx="2045753" cy="338554"/>
          </a:xfrm>
          <a:prstGeom prst="rect">
            <a:avLst/>
          </a:prstGeom>
          <a:noFill/>
        </p:spPr>
        <p:txBody>
          <a:bodyPr wrap="none" rtlCol="0">
            <a:spAutoFit/>
          </a:bodyPr>
          <a:lstStyle/>
          <a:p>
            <a:r>
              <a:rPr lang="zh-CN" altLang="en-US" sz="1600" dirty="0">
                <a:solidFill>
                  <a:schemeClr val="bg1"/>
                </a:solidFill>
              </a:rPr>
              <a:t>能够最小化调度成本</a:t>
            </a:r>
            <a:endParaRPr lang="en-US" sz="1600" dirty="0">
              <a:solidFill>
                <a:schemeClr val="bg1"/>
              </a:solidFill>
            </a:endParaRPr>
          </a:p>
        </p:txBody>
      </p:sp>
      <p:sp>
        <p:nvSpPr>
          <p:cNvPr id="17" name="文本框 16"/>
          <p:cNvSpPr txBox="1"/>
          <p:nvPr/>
        </p:nvSpPr>
        <p:spPr>
          <a:xfrm>
            <a:off x="3122416" y="5719810"/>
            <a:ext cx="1838965" cy="338554"/>
          </a:xfrm>
          <a:prstGeom prst="rect">
            <a:avLst/>
          </a:prstGeom>
          <a:noFill/>
        </p:spPr>
        <p:txBody>
          <a:bodyPr wrap="none" rtlCol="0">
            <a:spAutoFit/>
          </a:bodyPr>
          <a:lstStyle/>
          <a:p>
            <a:r>
              <a:rPr lang="zh-CN" altLang="en-US" sz="1600" dirty="0">
                <a:solidFill>
                  <a:schemeClr val="bg1"/>
                </a:solidFill>
              </a:rPr>
              <a:t>充分利用现有资源</a:t>
            </a:r>
            <a:endParaRPr lang="en-US" sz="1600" dirty="0">
              <a:solidFill>
                <a:schemeClr val="bg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581927754"/>
              </p:ext>
            </p:extLst>
          </p:nvPr>
        </p:nvGraphicFramePr>
        <p:xfrm>
          <a:off x="840982" y="2027677"/>
          <a:ext cx="10336332" cy="3391923"/>
        </p:xfrm>
        <a:graphic>
          <a:graphicData uri="http://schemas.openxmlformats.org/drawingml/2006/table">
            <a:tbl>
              <a:tblPr>
                <a:tableStyleId>{5C22544A-7EE6-4342-B048-85BDC9FD1C3A}</a:tableStyleId>
              </a:tblPr>
              <a:tblGrid>
                <a:gridCol w="2620367">
                  <a:extLst>
                    <a:ext uri="{9D8B030D-6E8A-4147-A177-3AD203B41FA5}">
                      <a16:colId xmlns:a16="http://schemas.microsoft.com/office/drawing/2014/main" val="221079861"/>
                    </a:ext>
                  </a:extLst>
                </a:gridCol>
                <a:gridCol w="2059420">
                  <a:extLst>
                    <a:ext uri="{9D8B030D-6E8A-4147-A177-3AD203B41FA5}">
                      <a16:colId xmlns:a16="http://schemas.microsoft.com/office/drawing/2014/main" val="4177907163"/>
                    </a:ext>
                  </a:extLst>
                </a:gridCol>
                <a:gridCol w="929681">
                  <a:extLst>
                    <a:ext uri="{9D8B030D-6E8A-4147-A177-3AD203B41FA5}">
                      <a16:colId xmlns:a16="http://schemas.microsoft.com/office/drawing/2014/main" val="404701765"/>
                    </a:ext>
                  </a:extLst>
                </a:gridCol>
                <a:gridCol w="647247">
                  <a:extLst>
                    <a:ext uri="{9D8B030D-6E8A-4147-A177-3AD203B41FA5}">
                      <a16:colId xmlns:a16="http://schemas.microsoft.com/office/drawing/2014/main" val="1244344501"/>
                    </a:ext>
                  </a:extLst>
                </a:gridCol>
                <a:gridCol w="998414">
                  <a:extLst>
                    <a:ext uri="{9D8B030D-6E8A-4147-A177-3AD203B41FA5}">
                      <a16:colId xmlns:a16="http://schemas.microsoft.com/office/drawing/2014/main" val="443257319"/>
                    </a:ext>
                  </a:extLst>
                </a:gridCol>
                <a:gridCol w="602051">
                  <a:extLst>
                    <a:ext uri="{9D8B030D-6E8A-4147-A177-3AD203B41FA5}">
                      <a16:colId xmlns:a16="http://schemas.microsoft.com/office/drawing/2014/main" val="1488872805"/>
                    </a:ext>
                  </a:extLst>
                </a:gridCol>
                <a:gridCol w="753160">
                  <a:extLst>
                    <a:ext uri="{9D8B030D-6E8A-4147-A177-3AD203B41FA5}">
                      <a16:colId xmlns:a16="http://schemas.microsoft.com/office/drawing/2014/main" val="531977568"/>
                    </a:ext>
                  </a:extLst>
                </a:gridCol>
                <a:gridCol w="800233">
                  <a:extLst>
                    <a:ext uri="{9D8B030D-6E8A-4147-A177-3AD203B41FA5}">
                      <a16:colId xmlns:a16="http://schemas.microsoft.com/office/drawing/2014/main" val="1284581630"/>
                    </a:ext>
                  </a:extLst>
                </a:gridCol>
                <a:gridCol w="925759">
                  <a:extLst>
                    <a:ext uri="{9D8B030D-6E8A-4147-A177-3AD203B41FA5}">
                      <a16:colId xmlns:a16="http://schemas.microsoft.com/office/drawing/2014/main" val="3405390480"/>
                    </a:ext>
                  </a:extLst>
                </a:gridCol>
              </a:tblGrid>
              <a:tr h="264787">
                <a:tc>
                  <a:txBody>
                    <a:bodyPr/>
                    <a:lstStyle/>
                    <a:p>
                      <a:pPr algn="ctr" fontAlgn="ctr"/>
                      <a:r>
                        <a:rPr lang="zh-CN" altLang="en-US" sz="1200" u="none" strike="noStrike" dirty="0">
                          <a:effectLst/>
                        </a:rPr>
                        <a:t>评价指标</a:t>
                      </a:r>
                      <a:r>
                        <a:rPr lang="en-US" altLang="zh-CN" sz="1200" u="none" strike="noStrike" dirty="0">
                          <a:effectLst/>
                        </a:rPr>
                        <a:t>/</a:t>
                      </a:r>
                      <a:r>
                        <a:rPr lang="zh-CN" altLang="en-US" sz="1200" u="none" strike="noStrike" dirty="0">
                          <a:effectLst/>
                        </a:rPr>
                        <a:t>典型工作</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Kubernetes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HUG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Optimus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Gandiva</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Tiresias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Olympian</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err="1">
                          <a:solidFill>
                            <a:srgbClr val="C00000"/>
                          </a:solidFill>
                          <a:effectLst/>
                        </a:rPr>
                        <a:t>Aladdin+DF</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8082560"/>
                  </a:ext>
                </a:extLst>
              </a:tr>
              <a:tr h="479266">
                <a:tc>
                  <a:txBody>
                    <a:bodyPr/>
                    <a:lstStyle/>
                    <a:p>
                      <a:pPr algn="ctr" fontAlgn="ctr"/>
                      <a:r>
                        <a:rPr lang="zh-CN" altLang="en-US" sz="1200" u="none" strike="noStrike" dirty="0">
                          <a:effectLst/>
                        </a:rPr>
                        <a:t>所处水平</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tc>
                  <a:txBody>
                    <a:bodyPr/>
                    <a:lstStyle/>
                    <a:p>
                      <a:pPr algn="ctr" fontAlgn="ctr"/>
                      <a:r>
                        <a:rPr lang="en-US" sz="1200" u="none" strike="noStrike" dirty="0">
                          <a:effectLst/>
                        </a:rPr>
                        <a:t>Eurosys’15</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NSDI‘16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Eurosys‘18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OSDI'18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NSDI'19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Middle'18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dirty="0">
                          <a:solidFill>
                            <a:srgbClr val="C00000"/>
                          </a:solidFill>
                          <a:effectLst/>
                        </a:rPr>
                        <a:t> </a:t>
                      </a:r>
                      <a:endParaRPr lang="en-US" sz="1200" b="0" i="0" u="none" strike="noStrike" dirty="0">
                        <a:solidFill>
                          <a:srgbClr val="C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471645"/>
                  </a:ext>
                </a:extLst>
              </a:tr>
              <a:tr h="264787">
                <a:tc rowSpan="2">
                  <a:txBody>
                    <a:bodyPr/>
                    <a:lstStyle/>
                    <a:p>
                      <a:pPr algn="ctr" fontAlgn="ctr"/>
                      <a:r>
                        <a:rPr lang="zh-CN" altLang="en-US" sz="1200" u="none" strike="noStrike">
                          <a:effectLst/>
                        </a:rPr>
                        <a:t>面向多维异构数据流图任务的调度模型</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200" u="none" strike="noStrike" dirty="0">
                          <a:effectLst/>
                        </a:rPr>
                        <a:t>运行时异构资源变化</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8202142"/>
                  </a:ext>
                </a:extLst>
              </a:tr>
              <a:tr h="264787">
                <a:tc vMerge="1">
                  <a:txBody>
                    <a:bodyPr/>
                    <a:lstStyle/>
                    <a:p>
                      <a:endParaRPr lang="en-US"/>
                    </a:p>
                  </a:txBody>
                  <a:tcPr/>
                </a:tc>
                <a:tc>
                  <a:txBody>
                    <a:bodyPr/>
                    <a:lstStyle/>
                    <a:p>
                      <a:pPr algn="ctr" fontAlgn="ctr"/>
                      <a:r>
                        <a:rPr lang="zh-CN" altLang="en-US" sz="1200" u="none" strike="noStrike">
                          <a:effectLst/>
                        </a:rPr>
                        <a:t>异构资源之间的关联性</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61589766"/>
                  </a:ext>
                </a:extLst>
              </a:tr>
              <a:tr h="264787">
                <a:tc rowSpan="5">
                  <a:txBody>
                    <a:bodyPr/>
                    <a:lstStyle/>
                    <a:p>
                      <a:pPr algn="ctr" fontAlgn="ctr"/>
                      <a:r>
                        <a:rPr lang="zh-CN" altLang="en-US" sz="1200" u="none" strike="noStrike">
                          <a:effectLst/>
                        </a:rPr>
                        <a:t>数据流图任务约束表示与动态调整机制</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200" u="none" strike="noStrike" dirty="0">
                          <a:effectLst/>
                        </a:rPr>
                        <a:t>约束动态表示</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4034210"/>
                  </a:ext>
                </a:extLst>
              </a:tr>
              <a:tr h="264787">
                <a:tc vMerge="1">
                  <a:txBody>
                    <a:bodyPr/>
                    <a:lstStyle/>
                    <a:p>
                      <a:endParaRPr lang="en-US"/>
                    </a:p>
                  </a:txBody>
                  <a:tcPr/>
                </a:tc>
                <a:tc>
                  <a:txBody>
                    <a:bodyPr/>
                    <a:lstStyle/>
                    <a:p>
                      <a:pPr algn="ctr" fontAlgn="ctr"/>
                      <a:r>
                        <a:rPr lang="zh-CN" altLang="en-US" sz="1200" u="none" strike="noStrike">
                          <a:effectLst/>
                        </a:rPr>
                        <a:t>弹性伸缩</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26793048"/>
                  </a:ext>
                </a:extLst>
              </a:tr>
              <a:tr h="264787">
                <a:tc vMerge="1">
                  <a:txBody>
                    <a:bodyPr/>
                    <a:lstStyle/>
                    <a:p>
                      <a:endParaRPr lang="en-US"/>
                    </a:p>
                  </a:txBody>
                  <a:tcPr/>
                </a:tc>
                <a:tc>
                  <a:txBody>
                    <a:bodyPr/>
                    <a:lstStyle/>
                    <a:p>
                      <a:pPr algn="ctr" fontAlgn="ctr"/>
                      <a:r>
                        <a:rPr lang="zh-CN" altLang="en-US" sz="1200" u="none" strike="noStrike" dirty="0">
                          <a:effectLst/>
                        </a:rPr>
                        <a:t>迁移</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50835405"/>
                  </a:ext>
                </a:extLst>
              </a:tr>
              <a:tr h="264787">
                <a:tc vMerge="1">
                  <a:txBody>
                    <a:bodyPr/>
                    <a:lstStyle/>
                    <a:p>
                      <a:endParaRPr lang="en-US"/>
                    </a:p>
                  </a:txBody>
                  <a:tcPr/>
                </a:tc>
                <a:tc>
                  <a:txBody>
                    <a:bodyPr/>
                    <a:lstStyle/>
                    <a:p>
                      <a:pPr algn="ctr" fontAlgn="ctr"/>
                      <a:r>
                        <a:rPr lang="zh-CN" altLang="en-US" sz="1200" u="none" strike="noStrike">
                          <a:effectLst/>
                        </a:rPr>
                        <a:t>挂起</a:t>
                      </a:r>
                      <a:r>
                        <a:rPr lang="en-US" altLang="zh-CN" sz="1200" u="none" strike="noStrike">
                          <a:effectLst/>
                        </a:rPr>
                        <a:t>/</a:t>
                      </a:r>
                      <a:r>
                        <a:rPr lang="zh-CN" altLang="en-US" sz="1200" u="none" strike="noStrike">
                          <a:effectLst/>
                        </a:rPr>
                        <a:t>恢复</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23416687"/>
                  </a:ext>
                </a:extLst>
              </a:tr>
              <a:tr h="264787">
                <a:tc vMerge="1">
                  <a:txBody>
                    <a:bodyPr/>
                    <a:lstStyle/>
                    <a:p>
                      <a:endParaRPr lang="en-US"/>
                    </a:p>
                  </a:txBody>
                  <a:tcPr/>
                </a:tc>
                <a:tc>
                  <a:txBody>
                    <a:bodyPr/>
                    <a:lstStyle/>
                    <a:p>
                      <a:pPr algn="ctr" fontAlgn="ctr"/>
                      <a:r>
                        <a:rPr lang="zh-CN" altLang="en-US" sz="1200" u="none" strike="noStrike" dirty="0">
                          <a:effectLst/>
                        </a:rPr>
                        <a:t>装箱</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60412928"/>
                  </a:ext>
                </a:extLst>
              </a:tr>
              <a:tr h="264787">
                <a:tc rowSpan="3">
                  <a:txBody>
                    <a:bodyPr/>
                    <a:lstStyle/>
                    <a:p>
                      <a:pPr algn="ctr" fontAlgn="ctr"/>
                      <a:r>
                        <a:rPr lang="zh-CN" altLang="en-US" sz="1200" u="none" strike="noStrike">
                          <a:effectLst/>
                        </a:rPr>
                        <a:t>基于预测的数据流图任务完成时间优化</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200" u="none" strike="noStrike">
                          <a:effectLst/>
                        </a:rPr>
                        <a:t>任务执行时间预测</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8423633"/>
                  </a:ext>
                </a:extLst>
              </a:tr>
              <a:tr h="264787">
                <a:tc vMerge="1">
                  <a:txBody>
                    <a:bodyPr/>
                    <a:lstStyle/>
                    <a:p>
                      <a:endParaRPr lang="en-US"/>
                    </a:p>
                  </a:txBody>
                  <a:tcPr/>
                </a:tc>
                <a:tc>
                  <a:txBody>
                    <a:bodyPr/>
                    <a:lstStyle/>
                    <a:p>
                      <a:pPr algn="ctr" fontAlgn="ctr"/>
                      <a:r>
                        <a:rPr lang="zh-CN" altLang="en-US" sz="1200" u="none" strike="noStrike">
                          <a:effectLst/>
                        </a:rPr>
                        <a:t>任务执行调整</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6148233"/>
                  </a:ext>
                </a:extLst>
              </a:tr>
              <a:tr h="264787">
                <a:tc vMerge="1">
                  <a:txBody>
                    <a:bodyPr/>
                    <a:lstStyle/>
                    <a:p>
                      <a:endParaRPr lang="en-US"/>
                    </a:p>
                  </a:txBody>
                  <a:tcPr/>
                </a:tc>
                <a:tc>
                  <a:txBody>
                    <a:bodyPr/>
                    <a:lstStyle/>
                    <a:p>
                      <a:pPr algn="ctr" fontAlgn="ctr"/>
                      <a:r>
                        <a:rPr lang="zh-CN" altLang="en-US" sz="1200" u="none" strike="noStrike">
                          <a:effectLst/>
                        </a:rPr>
                        <a:t>资源分配调整</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6875140"/>
                  </a:ext>
                </a:extLst>
              </a:tr>
            </a:tbl>
          </a:graphicData>
        </a:graphic>
      </p:graphicFrame>
      <p:sp>
        <p:nvSpPr>
          <p:cNvPr id="13" name="内容占位符 2"/>
          <p:cNvSpPr>
            <a:spLocks noGrp="1"/>
          </p:cNvSpPr>
          <p:nvPr>
            <p:ph idx="1"/>
          </p:nvPr>
        </p:nvSpPr>
        <p:spPr>
          <a:xfrm>
            <a:off x="615950" y="1077916"/>
            <a:ext cx="10759289" cy="396924"/>
          </a:xfrm>
        </p:spPr>
        <p:txBody>
          <a:bodyPr/>
          <a:lstStyle/>
          <a:p>
            <a:r>
              <a:rPr lang="zh-CN" altLang="en-US" b="0" dirty="0"/>
              <a:t>主要工作分类：通用资源管理框架，机器学习训练</a:t>
            </a:r>
            <a:r>
              <a:rPr lang="zh-CN" altLang="en-US" b="0"/>
              <a:t>框架，机器学习</a:t>
            </a:r>
            <a:r>
              <a:rPr lang="zh-CN" altLang="en-US" b="0" dirty="0"/>
              <a:t>服务框架</a:t>
            </a:r>
            <a:endParaRPr lang="en-US" altLang="zh-CN" b="0" dirty="0"/>
          </a:p>
        </p:txBody>
      </p:sp>
      <p:sp>
        <p:nvSpPr>
          <p:cNvPr id="18" name="矩形 17"/>
          <p:cNvSpPr/>
          <p:nvPr/>
        </p:nvSpPr>
        <p:spPr>
          <a:xfrm>
            <a:off x="766233" y="5796754"/>
            <a:ext cx="10411081" cy="523220"/>
          </a:xfrm>
          <a:prstGeom prst="rect">
            <a:avLst/>
          </a:prstGeom>
        </p:spPr>
        <p:txBody>
          <a:bodyPr wrap="square">
            <a:spAutoFit/>
          </a:bodyPr>
          <a:lstStyle/>
          <a:p>
            <a:r>
              <a:rPr lang="zh-CN" altLang="en-US" sz="1400" b="0" dirty="0">
                <a:latin typeface="Times New Roman" panose="02020603050405020304" pitchFamily="18" charset="0"/>
                <a:cs typeface="Times New Roman" panose="02020603050405020304" pitchFamily="18" charset="0"/>
              </a:rPr>
              <a:t>其中，</a:t>
            </a:r>
            <a:r>
              <a:rPr lang="en-US" sz="1400" dirty="0"/>
              <a:t>√</a:t>
            </a:r>
            <a:r>
              <a:rPr lang="zh-CN" altLang="en-US" sz="1400" b="0" dirty="0">
                <a:latin typeface="Times New Roman" panose="02020603050405020304" pitchFamily="18" charset="0"/>
                <a:cs typeface="Times New Roman" panose="02020603050405020304" pitchFamily="18" charset="0"/>
              </a:rPr>
              <a:t>代表对评价指标有完全的支撑能力，</a:t>
            </a:r>
            <a:r>
              <a:rPr lang="en-US" sz="1400" dirty="0"/>
              <a:t>×</a:t>
            </a:r>
            <a:r>
              <a:rPr lang="zh-CN" altLang="en-US" sz="1400" b="0" dirty="0">
                <a:solidFill>
                  <a:srgbClr val="000000"/>
                </a:solidFill>
                <a:latin typeface="Calibri" panose="020F0502020204030204" pitchFamily="34" charset="0"/>
              </a:rPr>
              <a:t>表示对应调度系统不考虑该评价指标，</a:t>
            </a:r>
            <a:r>
              <a:rPr lang="en-US" sz="1400" dirty="0"/>
              <a:t>※</a:t>
            </a:r>
            <a:r>
              <a:rPr lang="zh-CN" altLang="en-US" sz="1400" b="0" dirty="0">
                <a:solidFill>
                  <a:srgbClr val="000000"/>
                </a:solidFill>
                <a:latin typeface="等线" panose="02010600030101010101" pitchFamily="2" charset="-122"/>
                <a:ea typeface="等线" panose="02010600030101010101" pitchFamily="2" charset="-122"/>
              </a:rPr>
              <a:t>表示仅部分支持或需要手工静态指定来支持评价指标</a:t>
            </a:r>
            <a:endParaRPr lang="en-US" sz="14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610420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现有工程、科研项目基础</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34</a:t>
            </a:fld>
            <a:endParaRPr lang="en-US" altLang="zh-CN" dirty="0"/>
          </a:p>
        </p:txBody>
      </p:sp>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766232" y="4221607"/>
            <a:ext cx="10194535" cy="2371265"/>
          </a:xfrm>
        </p:spPr>
        <p:txBody>
          <a:bodyPr/>
          <a:lstStyle/>
          <a:p>
            <a:r>
              <a:rPr lang="zh-CN" altLang="en-US" b="0" dirty="0">
                <a:latin typeface="Times New Roman" panose="02020603050405020304" pitchFamily="18" charset="0"/>
                <a:cs typeface="Times New Roman" panose="02020603050405020304" pitchFamily="18" charset="0"/>
              </a:rPr>
              <a:t>作为科研项目的申请、结题主要材料撰写者、联络人和学生骨干，研究主要受到以下项目支持</a:t>
            </a:r>
            <a:endParaRPr lang="en-US" altLang="zh-CN" b="0" dirty="0">
              <a:latin typeface="Times New Roman" panose="02020603050405020304" pitchFamily="18" charset="0"/>
              <a:cs typeface="Times New Roman" panose="02020603050405020304" pitchFamily="18" charset="0"/>
            </a:endParaRPr>
          </a:p>
          <a:p>
            <a:pPr lvl="1"/>
            <a:r>
              <a:rPr lang="zh-CN" altLang="en-US" b="0" dirty="0">
                <a:solidFill>
                  <a:schemeClr val="tx1"/>
                </a:solidFill>
                <a:latin typeface="Times New Roman" panose="02020603050405020304" pitchFamily="18" charset="0"/>
                <a:cs typeface="Times New Roman" panose="02020603050405020304" pitchFamily="18" charset="0"/>
              </a:rPr>
              <a:t>服务适配重大专项（</a:t>
            </a:r>
            <a:r>
              <a:rPr lang="en-US" altLang="zh-CN" b="0" dirty="0">
                <a:solidFill>
                  <a:schemeClr val="tx1"/>
                </a:solidFill>
                <a:latin typeface="Times New Roman" panose="02020603050405020304" pitchFamily="18" charset="0"/>
                <a:cs typeface="Times New Roman" panose="02020603050405020304" pitchFamily="18" charset="0"/>
              </a:rPr>
              <a:t>2</a:t>
            </a:r>
            <a:r>
              <a:rPr lang="zh-CN" altLang="en-US" b="0" dirty="0">
                <a:solidFill>
                  <a:schemeClr val="tx1"/>
                </a:solidFill>
                <a:latin typeface="Times New Roman" panose="02020603050405020304" pitchFamily="18" charset="0"/>
                <a:cs typeface="Times New Roman" panose="02020603050405020304" pitchFamily="18" charset="0"/>
              </a:rPr>
              <a:t>个）</a:t>
            </a:r>
            <a:endParaRPr lang="en-US" altLang="zh-CN" b="0" dirty="0">
              <a:solidFill>
                <a:schemeClr val="tx1"/>
              </a:solidFill>
              <a:latin typeface="Times New Roman" panose="02020603050405020304" pitchFamily="18" charset="0"/>
              <a:cs typeface="Times New Roman" panose="02020603050405020304" pitchFamily="18" charset="0"/>
            </a:endParaRPr>
          </a:p>
          <a:p>
            <a:pPr lvl="1"/>
            <a:r>
              <a:rPr lang="zh-CN" altLang="en-US" b="0" dirty="0">
                <a:solidFill>
                  <a:schemeClr val="tx1"/>
                </a:solidFill>
                <a:latin typeface="Times New Roman" panose="02020603050405020304" pitchFamily="18" charset="0"/>
                <a:cs typeface="Times New Roman" panose="02020603050405020304" pitchFamily="18" charset="0"/>
              </a:rPr>
              <a:t>云计算和大数据重大专项（</a:t>
            </a:r>
            <a:r>
              <a:rPr lang="en-US" altLang="zh-CN" b="0" dirty="0">
                <a:solidFill>
                  <a:schemeClr val="tx1"/>
                </a:solidFill>
                <a:latin typeface="Times New Roman" panose="02020603050405020304" pitchFamily="18" charset="0"/>
                <a:cs typeface="Times New Roman" panose="02020603050405020304" pitchFamily="18" charset="0"/>
              </a:rPr>
              <a:t>1</a:t>
            </a:r>
            <a:r>
              <a:rPr lang="zh-CN" altLang="en-US" b="0" dirty="0">
                <a:solidFill>
                  <a:schemeClr val="tx1"/>
                </a:solidFill>
                <a:latin typeface="Times New Roman" panose="02020603050405020304" pitchFamily="18" charset="0"/>
                <a:cs typeface="Times New Roman" panose="02020603050405020304" pitchFamily="18" charset="0"/>
              </a:rPr>
              <a:t>个）</a:t>
            </a:r>
            <a:endParaRPr lang="en-US" altLang="zh-CN" b="0" dirty="0">
              <a:solidFill>
                <a:schemeClr val="tx1"/>
              </a:solidFill>
              <a:latin typeface="Times New Roman" panose="02020603050405020304" pitchFamily="18" charset="0"/>
              <a:cs typeface="Times New Roman" panose="02020603050405020304" pitchFamily="18" charset="0"/>
            </a:endParaRPr>
          </a:p>
          <a:p>
            <a:pPr lvl="1"/>
            <a:r>
              <a:rPr lang="zh-CN" altLang="en-US" b="0" dirty="0">
                <a:solidFill>
                  <a:schemeClr val="tx1"/>
                </a:solidFill>
                <a:latin typeface="Times New Roman" panose="02020603050405020304" pitchFamily="18" charset="0"/>
                <a:cs typeface="Times New Roman" panose="02020603050405020304" pitchFamily="18" charset="0"/>
              </a:rPr>
              <a:t>解放军装发项目（</a:t>
            </a:r>
            <a:r>
              <a:rPr lang="en-US" altLang="zh-CN" b="0" dirty="0">
                <a:solidFill>
                  <a:schemeClr val="tx1"/>
                </a:solidFill>
                <a:latin typeface="Times New Roman" panose="02020603050405020304" pitchFamily="18" charset="0"/>
                <a:cs typeface="Times New Roman" panose="02020603050405020304" pitchFamily="18" charset="0"/>
              </a:rPr>
              <a:t>1</a:t>
            </a:r>
            <a:r>
              <a:rPr lang="zh-CN" altLang="en-US" b="0" dirty="0">
                <a:solidFill>
                  <a:schemeClr val="tx1"/>
                </a:solidFill>
                <a:latin typeface="Times New Roman" panose="02020603050405020304" pitchFamily="18" charset="0"/>
                <a:cs typeface="Times New Roman" panose="02020603050405020304" pitchFamily="18" charset="0"/>
              </a:rPr>
              <a:t>个）</a:t>
            </a:r>
            <a:endParaRPr lang="en-US" altLang="zh-CN" b="0" dirty="0">
              <a:solidFill>
                <a:schemeClr val="tx1"/>
              </a:solidFill>
              <a:latin typeface="Times New Roman" panose="02020603050405020304" pitchFamily="18" charset="0"/>
              <a:cs typeface="Times New Roman" panose="02020603050405020304" pitchFamily="18" charset="0"/>
            </a:endParaRPr>
          </a:p>
          <a:p>
            <a:pPr lvl="1"/>
            <a:r>
              <a:rPr lang="en-US" altLang="zh-CN" b="0" dirty="0">
                <a:solidFill>
                  <a:srgbClr val="C00000"/>
                </a:solidFill>
                <a:latin typeface="Times New Roman" panose="02020603050405020304" pitchFamily="18" charset="0"/>
                <a:cs typeface="Times New Roman" panose="02020603050405020304" pitchFamily="18" charset="0"/>
              </a:rPr>
              <a:t>Alibaba Air 2019 </a:t>
            </a:r>
            <a:r>
              <a:rPr lang="zh-CN" altLang="en-US" b="0" dirty="0">
                <a:solidFill>
                  <a:srgbClr val="C00000"/>
                </a:solidFill>
                <a:latin typeface="Times New Roman" panose="02020603050405020304" pitchFamily="18" charset="0"/>
                <a:cs typeface="Times New Roman" panose="02020603050405020304" pitchFamily="18" charset="0"/>
              </a:rPr>
              <a:t>申请中 </a:t>
            </a:r>
            <a:r>
              <a:rPr lang="en-US" altLang="zh-CN" b="0" dirty="0">
                <a:solidFill>
                  <a:srgbClr val="C00000"/>
                </a:solidFill>
                <a:latin typeface="Times New Roman" panose="02020603050405020304" pitchFamily="18" charset="0"/>
                <a:cs typeface="Times New Roman" panose="02020603050405020304" pitchFamily="18" charset="0"/>
              </a:rPr>
              <a:t>7.15</a:t>
            </a:r>
            <a:r>
              <a:rPr lang="zh-CN" altLang="en-US" b="0" dirty="0">
                <a:solidFill>
                  <a:srgbClr val="C00000"/>
                </a:solidFill>
                <a:latin typeface="Times New Roman" panose="02020603050405020304" pitchFamily="18" charset="0"/>
                <a:cs typeface="Times New Roman" panose="02020603050405020304" pitchFamily="18" charset="0"/>
              </a:rPr>
              <a:t>截止</a:t>
            </a:r>
            <a:endParaRPr lang="en-US" altLang="zh-CN" b="0" dirty="0">
              <a:latin typeface="Times New Roman" panose="02020603050405020304" pitchFamily="18" charset="0"/>
              <a:cs typeface="Times New Roman" panose="02020603050405020304" pitchFamily="18" charset="0"/>
            </a:endParaRPr>
          </a:p>
        </p:txBody>
      </p:sp>
      <p:sp>
        <p:nvSpPr>
          <p:cNvPr id="10" name="内容占位符 1">
            <a:extLst>
              <a:ext uri="{FF2B5EF4-FFF2-40B4-BE49-F238E27FC236}">
                <a16:creationId xmlns:a16="http://schemas.microsoft.com/office/drawing/2014/main" id="{963EC0C0-3522-479C-8F62-4953FE699730}"/>
              </a:ext>
            </a:extLst>
          </p:cNvPr>
          <p:cNvSpPr txBox="1">
            <a:spLocks/>
          </p:cNvSpPr>
          <p:nvPr/>
        </p:nvSpPr>
        <p:spPr bwMode="auto">
          <a:xfrm>
            <a:off x="766232" y="1409361"/>
            <a:ext cx="10511367" cy="2371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作为工程核心技术和管理人员，支撑博云公司私有云管理平台四个大版本的研发、测试和现场支援（</a:t>
            </a:r>
            <a:r>
              <a:rPr lang="en-US" altLang="zh-CN" b="0" kern="0" dirty="0">
                <a:latin typeface="Times New Roman" panose="02020603050405020304" pitchFamily="18" charset="0"/>
                <a:cs typeface="Times New Roman" panose="02020603050405020304" pitchFamily="18" charset="0"/>
              </a:rPr>
              <a:t>10</a:t>
            </a:r>
            <a:r>
              <a:rPr lang="zh-CN" altLang="en-US" b="0" kern="0" dirty="0">
                <a:latin typeface="Times New Roman" panose="02020603050405020304" pitchFamily="18" charset="0"/>
                <a:cs typeface="Times New Roman" panose="02020603050405020304" pitchFamily="18" charset="0"/>
              </a:rPr>
              <a:t>个月）</a:t>
            </a:r>
          </a:p>
          <a:p>
            <a:pPr lvl="1"/>
            <a:r>
              <a:rPr lang="zh-CN" altLang="en-US" b="0" kern="0" dirty="0">
                <a:latin typeface="Times New Roman" panose="02020603050405020304" pitchFamily="18" charset="0"/>
                <a:cs typeface="Times New Roman" panose="02020603050405020304" pitchFamily="18" charset="0"/>
              </a:rPr>
              <a:t>交付企业客户超</a:t>
            </a:r>
            <a:r>
              <a:rPr lang="en-US" altLang="zh-CN" b="0" kern="0" dirty="0">
                <a:latin typeface="Times New Roman" panose="02020603050405020304" pitchFamily="18" charset="0"/>
                <a:cs typeface="Times New Roman" panose="02020603050405020304" pitchFamily="18" charset="0"/>
              </a:rPr>
              <a:t>50</a:t>
            </a:r>
            <a:r>
              <a:rPr lang="zh-CN" altLang="en-US" b="0" kern="0" dirty="0">
                <a:latin typeface="Times New Roman" panose="02020603050405020304" pitchFamily="18" charset="0"/>
                <a:cs typeface="Times New Roman" panose="02020603050405020304" pitchFamily="18" charset="0"/>
              </a:rPr>
              <a:t>个，一套代码实现</a:t>
            </a:r>
            <a:r>
              <a:rPr lang="en-US" altLang="zh-CN" b="0" kern="0" dirty="0">
                <a:latin typeface="Times New Roman" panose="02020603050405020304" pitchFamily="18" charset="0"/>
                <a:cs typeface="Times New Roman" panose="02020603050405020304" pitchFamily="18" charset="0"/>
              </a:rPr>
              <a:t>Kubernetes</a:t>
            </a:r>
            <a:r>
              <a:rPr lang="zh-CN" altLang="en-US" b="0" kern="0" dirty="0">
                <a:latin typeface="Times New Roman" panose="02020603050405020304" pitchFamily="18" charset="0"/>
                <a:cs typeface="Times New Roman" panose="02020603050405020304" pitchFamily="18" charset="0"/>
              </a:rPr>
              <a:t>、物理机和腾讯云的服务适配，设计架构已稳定支撑</a:t>
            </a:r>
            <a:r>
              <a:rPr lang="en-US" altLang="zh-CN" b="0" kern="0" dirty="0">
                <a:latin typeface="Times New Roman" panose="02020603050405020304" pitchFamily="18" charset="0"/>
                <a:cs typeface="Times New Roman" panose="02020603050405020304" pitchFamily="18" charset="0"/>
              </a:rPr>
              <a:t>15</a:t>
            </a:r>
            <a:r>
              <a:rPr lang="zh-CN" altLang="en-US" b="0" kern="0" dirty="0">
                <a:latin typeface="Times New Roman" panose="02020603050405020304" pitchFamily="18" charset="0"/>
                <a:cs typeface="Times New Roman" panose="02020603050405020304" pitchFamily="18" charset="0"/>
              </a:rPr>
              <a:t>个月的行业生产环境</a:t>
            </a:r>
          </a:p>
          <a:p>
            <a:pPr lvl="1"/>
            <a:r>
              <a:rPr lang="zh-CN" altLang="en-US" b="0" kern="0" dirty="0">
                <a:solidFill>
                  <a:srgbClr val="C00000"/>
                </a:solidFill>
                <a:latin typeface="Times New Roman" panose="02020603050405020304" pitchFamily="18" charset="0"/>
                <a:cs typeface="Times New Roman" panose="02020603050405020304" pitchFamily="18" charset="0"/>
              </a:rPr>
              <a:t>专利待投</a:t>
            </a:r>
            <a:r>
              <a:rPr lang="zh-CN" altLang="en-US" b="0" kern="0" dirty="0">
                <a:latin typeface="Times New Roman" panose="02020603050405020304" pitchFamily="18" charset="0"/>
                <a:cs typeface="Times New Roman" panose="02020603050405020304" pitchFamily="18" charset="0"/>
              </a:rPr>
              <a:t>：</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一种基于反射的云平台异构服务</a:t>
            </a:r>
            <a:r>
              <a:rPr lang="en-US" altLang="zh-CN" b="0" kern="0" dirty="0">
                <a:latin typeface="Times New Roman" panose="02020603050405020304" pitchFamily="18" charset="0"/>
                <a:cs typeface="Times New Roman" panose="02020603050405020304" pitchFamily="18" charset="0"/>
              </a:rPr>
              <a:t>API</a:t>
            </a:r>
            <a:r>
              <a:rPr lang="zh-CN" altLang="en-US" b="0" kern="0" dirty="0">
                <a:latin typeface="Times New Roman" panose="02020603050405020304" pitchFamily="18" charset="0"/>
                <a:cs typeface="Times New Roman" panose="02020603050405020304" pitchFamily="18" charset="0"/>
              </a:rPr>
              <a:t>智能适配方法</a:t>
            </a:r>
            <a:r>
              <a:rPr lang="en-US" altLang="zh-CN" b="0" kern="0" dirty="0">
                <a:latin typeface="Times New Roman" panose="02020603050405020304" pitchFamily="18" charset="0"/>
                <a:cs typeface="Times New Roman" panose="02020603050405020304" pitchFamily="18" charset="0"/>
              </a:rPr>
              <a:t>》</a:t>
            </a:r>
          </a:p>
          <a:p>
            <a:pPr lvl="1"/>
            <a:r>
              <a:rPr lang="zh-CN" altLang="en-US" b="0" kern="0" dirty="0">
                <a:solidFill>
                  <a:srgbClr val="C00000"/>
                </a:solidFill>
                <a:latin typeface="Times New Roman" panose="02020603050405020304" pitchFamily="18" charset="0"/>
                <a:cs typeface="Times New Roman" panose="02020603050405020304" pitchFamily="18" charset="0"/>
              </a:rPr>
              <a:t>专利撰写中</a:t>
            </a:r>
            <a:r>
              <a:rPr lang="zh-CN" altLang="en-US" b="0" kern="0" dirty="0">
                <a:latin typeface="Times New Roman" panose="02020603050405020304" pitchFamily="18" charset="0"/>
                <a:cs typeface="Times New Roman" panose="02020603050405020304" pitchFamily="18" charset="0"/>
              </a:rPr>
              <a:t>：</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一种事件驱动的多平台服务集成管理方法</a:t>
            </a:r>
            <a:r>
              <a:rPr lang="en-US" altLang="zh-CN" b="0" kern="0" dirty="0">
                <a:latin typeface="Times New Roman" panose="02020603050405020304" pitchFamily="18" charset="0"/>
                <a:cs typeface="Times New Roman" panose="02020603050405020304" pitchFamily="18" charset="0"/>
              </a:rPr>
              <a:t>》</a:t>
            </a:r>
            <a:endParaRPr lang="zh-CN" altLang="en-US" b="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571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现有学术成果</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35</a:t>
            </a:fld>
            <a:endParaRPr lang="en-US" altLang="zh-CN" dirty="0"/>
          </a:p>
        </p:txBody>
      </p:sp>
      <p:sp>
        <p:nvSpPr>
          <p:cNvPr id="10" name="内容占位符 1">
            <a:extLst>
              <a:ext uri="{FF2B5EF4-FFF2-40B4-BE49-F238E27FC236}">
                <a16:creationId xmlns:a16="http://schemas.microsoft.com/office/drawing/2014/main" id="{963EC0C0-3522-479C-8F62-4953FE699730}"/>
              </a:ext>
            </a:extLst>
          </p:cNvPr>
          <p:cNvSpPr txBox="1">
            <a:spLocks/>
          </p:cNvSpPr>
          <p:nvPr/>
        </p:nvSpPr>
        <p:spPr bwMode="auto">
          <a:xfrm>
            <a:off x="766232" y="1367343"/>
            <a:ext cx="10511367" cy="275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学术论文（已发表）：</a:t>
            </a:r>
          </a:p>
          <a:p>
            <a:pPr lvl="1" algn="just"/>
            <a:r>
              <a:rPr lang="en-US" altLang="zh-CN" b="0" kern="0" dirty="0">
                <a:solidFill>
                  <a:srgbClr val="FF0000"/>
                </a:solidFill>
                <a:latin typeface="Times New Roman" panose="02020603050405020304" pitchFamily="18" charset="0"/>
                <a:cs typeface="Times New Roman" panose="02020603050405020304" pitchFamily="18" charset="0"/>
              </a:rPr>
              <a:t>Xu Y</a:t>
            </a:r>
            <a:r>
              <a:rPr lang="en-US" altLang="zh-CN" b="0" kern="0" dirty="0">
                <a:latin typeface="Times New Roman" panose="02020603050405020304" pitchFamily="18" charset="0"/>
                <a:cs typeface="Times New Roman" panose="02020603050405020304" pitchFamily="18" charset="0"/>
              </a:rPr>
              <a:t>, Wu H, Li H, et al. </a:t>
            </a:r>
            <a:r>
              <a:rPr lang="en-US" altLang="zh-CN" b="0" kern="0" dirty="0" err="1">
                <a:latin typeface="Times New Roman" panose="02020603050405020304" pitchFamily="18" charset="0"/>
                <a:cs typeface="Times New Roman" panose="02020603050405020304" pitchFamily="18" charset="0"/>
              </a:rPr>
              <a:t>Wukong</a:t>
            </a:r>
            <a:r>
              <a:rPr lang="en-US" altLang="zh-CN" b="0" kern="0" dirty="0">
                <a:latin typeface="Times New Roman" panose="02020603050405020304" pitchFamily="18" charset="0"/>
                <a:cs typeface="Times New Roman" panose="02020603050405020304" pitchFamily="18" charset="0"/>
              </a:rPr>
              <a:t>: Heuristic-Based Framework for Generating Generic-API for </a:t>
            </a:r>
            <a:r>
              <a:rPr lang="en-US" altLang="zh-CN" b="0" kern="0" dirty="0" err="1">
                <a:latin typeface="Times New Roman" panose="02020603050405020304" pitchFamily="18" charset="0"/>
                <a:cs typeface="Times New Roman" panose="02020603050405020304" pitchFamily="18" charset="0"/>
              </a:rPr>
              <a:t>JointCloud</a:t>
            </a:r>
            <a:r>
              <a:rPr lang="en-US" altLang="zh-CN" b="0" kern="0" dirty="0">
                <a:latin typeface="Times New Roman" panose="02020603050405020304" pitchFamily="18" charset="0"/>
                <a:cs typeface="Times New Roman" panose="02020603050405020304" pitchFamily="18" charset="0"/>
              </a:rPr>
              <a:t>[C]//2019 IEEE International Conference on Service-Oriented System Engineering (SOSE). IEEE, 2019: 313-3135.</a:t>
            </a:r>
          </a:p>
          <a:p>
            <a:pPr lvl="1" algn="just"/>
            <a:r>
              <a:rPr lang="en-US" altLang="zh-CN" b="0" dirty="0">
                <a:latin typeface="Times New Roman" panose="02020603050405020304" pitchFamily="18" charset="0"/>
                <a:cs typeface="Times New Roman" panose="02020603050405020304" pitchFamily="18" charset="0"/>
              </a:rPr>
              <a:t>Wu H, Zhang W, </a:t>
            </a:r>
            <a:r>
              <a:rPr lang="en-US" altLang="zh-CN" b="0" dirty="0">
                <a:solidFill>
                  <a:srgbClr val="FF0000"/>
                </a:solidFill>
                <a:latin typeface="Times New Roman" panose="02020603050405020304" pitchFamily="18" charset="0"/>
                <a:cs typeface="Times New Roman" panose="02020603050405020304" pitchFamily="18" charset="0"/>
              </a:rPr>
              <a:t>Xu Y</a:t>
            </a:r>
            <a:r>
              <a:rPr lang="en-US" altLang="zh-CN" b="0" dirty="0">
                <a:latin typeface="Times New Roman" panose="02020603050405020304" pitchFamily="18" charset="0"/>
                <a:cs typeface="Times New Roman" panose="02020603050405020304" pitchFamily="18" charset="0"/>
              </a:rPr>
              <a:t>, et al. Aladdin: Optimized Maximum Flow Management for Shared Production Clusters[C]// 2019 </a:t>
            </a:r>
            <a:r>
              <a:rPr lang="en-US" altLang="zh-CN" b="0" kern="0" dirty="0">
                <a:latin typeface="Times New Roman" panose="02020603050405020304" pitchFamily="18" charset="0"/>
                <a:cs typeface="Times New Roman" panose="02020603050405020304" pitchFamily="18" charset="0"/>
              </a:rPr>
              <a:t>IEEE International Parallel and Distributed System (IPDPS) </a:t>
            </a:r>
            <a:r>
              <a:rPr lang="zh-CN" altLang="en-US" b="0" dirty="0">
                <a:solidFill>
                  <a:srgbClr val="FF0000"/>
                </a:solidFill>
                <a:latin typeface="Times New Roman" panose="02020603050405020304" pitchFamily="18" charset="0"/>
                <a:cs typeface="Times New Roman" panose="02020603050405020304" pitchFamily="18" charset="0"/>
              </a:rPr>
              <a:t>（</a:t>
            </a:r>
            <a:r>
              <a:rPr lang="en-US" altLang="zh-CN" b="0" dirty="0">
                <a:solidFill>
                  <a:srgbClr val="FF0000"/>
                </a:solidFill>
                <a:latin typeface="Times New Roman" panose="02020603050405020304" pitchFamily="18" charset="0"/>
                <a:cs typeface="Times New Roman" panose="02020603050405020304" pitchFamily="18" charset="0"/>
              </a:rPr>
              <a:t>CCF B</a:t>
            </a:r>
            <a:r>
              <a:rPr lang="zh-CN" altLang="en-US" b="0" dirty="0">
                <a:solidFill>
                  <a:srgbClr val="FF0000"/>
                </a:solidFill>
                <a:latin typeface="Times New Roman" panose="02020603050405020304" pitchFamily="18" charset="0"/>
                <a:cs typeface="Times New Roman" panose="02020603050405020304" pitchFamily="18" charset="0"/>
              </a:rPr>
              <a:t>）</a:t>
            </a:r>
            <a:endParaRPr lang="en-US" altLang="zh-CN" b="0" dirty="0">
              <a:solidFill>
                <a:srgbClr val="FF0000"/>
              </a:solidFill>
              <a:latin typeface="Times New Roman" panose="02020603050405020304" pitchFamily="18" charset="0"/>
              <a:cs typeface="Times New Roman" panose="02020603050405020304" pitchFamily="18" charset="0"/>
            </a:endParaRPr>
          </a:p>
        </p:txBody>
      </p:sp>
      <p:sp>
        <p:nvSpPr>
          <p:cNvPr id="6" name="内容占位符 1">
            <a:extLst>
              <a:ext uri="{FF2B5EF4-FFF2-40B4-BE49-F238E27FC236}">
                <a16:creationId xmlns:a16="http://schemas.microsoft.com/office/drawing/2014/main" id="{9E30C19E-5AE2-41FB-9B7A-0312498D7384}"/>
              </a:ext>
            </a:extLst>
          </p:cNvPr>
          <p:cNvSpPr txBox="1">
            <a:spLocks/>
          </p:cNvSpPr>
          <p:nvPr/>
        </p:nvSpPr>
        <p:spPr bwMode="auto">
          <a:xfrm>
            <a:off x="766232" y="4122116"/>
            <a:ext cx="10511366" cy="214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学术论文（投递中）：</a:t>
            </a:r>
          </a:p>
          <a:p>
            <a:pPr lvl="1" algn="just"/>
            <a:r>
              <a:rPr lang="en-US" altLang="zh-CN" b="0" dirty="0">
                <a:latin typeface="Times New Roman" panose="02020603050405020304" pitchFamily="18" charset="0"/>
                <a:cs typeface="Times New Roman" panose="02020603050405020304" pitchFamily="18" charset="0"/>
              </a:rPr>
              <a:t>Wu H, Zhang W, </a:t>
            </a:r>
            <a:r>
              <a:rPr lang="en-US" altLang="zh-CN" b="0" dirty="0">
                <a:solidFill>
                  <a:srgbClr val="FF0000"/>
                </a:solidFill>
                <a:latin typeface="Times New Roman" panose="02020603050405020304" pitchFamily="18" charset="0"/>
                <a:cs typeface="Times New Roman" panose="02020603050405020304" pitchFamily="18" charset="0"/>
              </a:rPr>
              <a:t>Xu Y</a:t>
            </a:r>
            <a:r>
              <a:rPr lang="en-US" altLang="zh-CN" b="0" dirty="0">
                <a:latin typeface="Times New Roman" panose="02020603050405020304" pitchFamily="18" charset="0"/>
                <a:cs typeface="Times New Roman" panose="02020603050405020304" pitchFamily="18" charset="0"/>
              </a:rPr>
              <a:t>, et al. </a:t>
            </a:r>
            <a:r>
              <a:rPr lang="en-US" altLang="zh-CN" b="0" dirty="0" err="1">
                <a:latin typeface="Times New Roman" panose="02020603050405020304" pitchFamily="18" charset="0"/>
                <a:cs typeface="Times New Roman" panose="02020603050405020304" pitchFamily="18" charset="0"/>
              </a:rPr>
              <a:t>Aladdin+H</a:t>
            </a:r>
            <a:r>
              <a:rPr lang="en-US" altLang="zh-CN" b="0" dirty="0">
                <a:latin typeface="Times New Roman" panose="02020603050405020304" pitchFamily="18" charset="0"/>
                <a:cs typeface="Times New Roman" panose="02020603050405020304" pitchFamily="18" charset="0"/>
              </a:rPr>
              <a:t>: Efficient Flow-based Scheduling of Long Running Tasks in Heterogeneous Production Clusters [C]// 2019 </a:t>
            </a:r>
            <a:r>
              <a:rPr lang="en-US" altLang="zh-CN" b="0" kern="0" dirty="0">
                <a:latin typeface="Times New Roman" panose="02020603050405020304" pitchFamily="18" charset="0"/>
                <a:cs typeface="Times New Roman" panose="02020603050405020304" pitchFamily="18" charset="0"/>
              </a:rPr>
              <a:t>Symposium on Cloud Computing (</a:t>
            </a:r>
            <a:r>
              <a:rPr lang="en-US" altLang="zh-CN" b="0" kern="0" dirty="0" err="1">
                <a:latin typeface="Times New Roman" panose="02020603050405020304" pitchFamily="18" charset="0"/>
                <a:cs typeface="Times New Roman" panose="02020603050405020304" pitchFamily="18" charset="0"/>
              </a:rPr>
              <a:t>SoCC</a:t>
            </a:r>
            <a:r>
              <a:rPr lang="en-US" altLang="zh-CN" b="0" kern="0"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 </a:t>
            </a:r>
            <a:r>
              <a:rPr lang="zh-CN" altLang="en-US" b="0" dirty="0">
                <a:solidFill>
                  <a:srgbClr val="FF0000"/>
                </a:solidFill>
                <a:latin typeface="Times New Roman" panose="02020603050405020304" pitchFamily="18" charset="0"/>
                <a:cs typeface="Times New Roman" panose="02020603050405020304" pitchFamily="18" charset="0"/>
              </a:rPr>
              <a:t>（</a:t>
            </a:r>
            <a:r>
              <a:rPr lang="en-US" altLang="zh-CN" b="0" dirty="0">
                <a:solidFill>
                  <a:srgbClr val="FF0000"/>
                </a:solidFill>
                <a:latin typeface="Times New Roman" panose="02020603050405020304" pitchFamily="18" charset="0"/>
                <a:cs typeface="Times New Roman" panose="02020603050405020304" pitchFamily="18" charset="0"/>
              </a:rPr>
              <a:t>CCF B</a:t>
            </a:r>
            <a:r>
              <a:rPr lang="zh-CN" altLang="en-US" b="0" dirty="0">
                <a:solidFill>
                  <a:srgbClr val="FF0000"/>
                </a:solidFill>
                <a:latin typeface="Times New Roman" panose="02020603050405020304" pitchFamily="18" charset="0"/>
                <a:cs typeface="Times New Roman" panose="02020603050405020304" pitchFamily="18" charset="0"/>
              </a:rPr>
              <a:t>）</a:t>
            </a:r>
            <a:endParaRPr lang="en-US" altLang="zh-CN" b="0" kern="0" dirty="0">
              <a:solidFill>
                <a:srgbClr val="FF0000"/>
              </a:solidFill>
              <a:latin typeface="Times New Roman" panose="02020603050405020304" pitchFamily="18" charset="0"/>
              <a:cs typeface="Times New Roman" panose="02020603050405020304" pitchFamily="18" charset="0"/>
            </a:endParaRPr>
          </a:p>
          <a:p>
            <a:pPr lvl="1" algn="just"/>
            <a:r>
              <a:rPr lang="en-US" altLang="zh-CN" b="0" dirty="0">
                <a:latin typeface="Times New Roman" panose="02020603050405020304" pitchFamily="18" charset="0"/>
                <a:cs typeface="Times New Roman" panose="02020603050405020304" pitchFamily="18" charset="0"/>
              </a:rPr>
              <a:t>Wu H, </a:t>
            </a:r>
            <a:r>
              <a:rPr lang="en-US" altLang="zh-CN" b="0" dirty="0">
                <a:solidFill>
                  <a:srgbClr val="FF0000"/>
                </a:solidFill>
                <a:latin typeface="Times New Roman" panose="02020603050405020304" pitchFamily="18" charset="0"/>
                <a:cs typeface="Times New Roman" panose="02020603050405020304" pitchFamily="18" charset="0"/>
              </a:rPr>
              <a:t>Xu Y</a:t>
            </a:r>
            <a:r>
              <a:rPr lang="en-US" altLang="zh-CN" b="0" dirty="0">
                <a:latin typeface="Times New Roman" panose="02020603050405020304" pitchFamily="18" charset="0"/>
                <a:cs typeface="Times New Roman" panose="02020603050405020304" pitchFamily="18" charset="0"/>
              </a:rPr>
              <a:t>, Zhang W, et al. </a:t>
            </a:r>
            <a:r>
              <a:rPr lang="en-US" altLang="zh-CN" b="0" kern="0" dirty="0">
                <a:latin typeface="Times New Roman" panose="02020603050405020304" pitchFamily="18" charset="0"/>
                <a:cs typeface="Times New Roman" panose="02020603050405020304" pitchFamily="18" charset="0"/>
              </a:rPr>
              <a:t>Towards a Unified Resource Management on Heterogeneous Clouds for edge computing </a:t>
            </a:r>
            <a:r>
              <a:rPr lang="en-US" altLang="zh-CN" b="0" dirty="0">
                <a:latin typeface="Times New Roman" panose="02020603050405020304" pitchFamily="18" charset="0"/>
                <a:cs typeface="Times New Roman" panose="02020603050405020304" pitchFamily="18" charset="0"/>
              </a:rPr>
              <a:t>[C]// 2019 </a:t>
            </a:r>
            <a:r>
              <a:rPr lang="en-GB" altLang="zh-CN" b="0" dirty="0">
                <a:latin typeface="Times New Roman" panose="02020603050405020304" pitchFamily="18" charset="0"/>
                <a:cs typeface="Times New Roman" panose="02020603050405020304" pitchFamily="18" charset="0"/>
              </a:rPr>
              <a:t>International Conference on Service Oriented Computing </a:t>
            </a:r>
            <a:r>
              <a:rPr lang="en-US" altLang="zh-CN" b="0" kern="0" dirty="0">
                <a:latin typeface="Times New Roman" panose="02020603050405020304" pitchFamily="18" charset="0"/>
                <a:cs typeface="Times New Roman" panose="02020603050405020304" pitchFamily="18" charset="0"/>
              </a:rPr>
              <a:t>(ICSOC)</a:t>
            </a:r>
            <a:r>
              <a:rPr lang="zh-CN" altLang="en-US" b="0" dirty="0">
                <a:latin typeface="Times New Roman" panose="02020603050405020304" pitchFamily="18" charset="0"/>
                <a:cs typeface="Times New Roman" panose="02020603050405020304" pitchFamily="18" charset="0"/>
              </a:rPr>
              <a:t> </a:t>
            </a:r>
            <a:r>
              <a:rPr lang="zh-CN" altLang="en-US" b="0" dirty="0">
                <a:solidFill>
                  <a:srgbClr val="FF0000"/>
                </a:solidFill>
                <a:latin typeface="Times New Roman" panose="02020603050405020304" pitchFamily="18" charset="0"/>
                <a:cs typeface="Times New Roman" panose="02020603050405020304" pitchFamily="18" charset="0"/>
              </a:rPr>
              <a:t>（</a:t>
            </a:r>
            <a:r>
              <a:rPr lang="en-US" altLang="zh-CN" b="0" dirty="0">
                <a:solidFill>
                  <a:srgbClr val="FF0000"/>
                </a:solidFill>
                <a:latin typeface="Times New Roman" panose="02020603050405020304" pitchFamily="18" charset="0"/>
                <a:cs typeface="Times New Roman" panose="02020603050405020304" pitchFamily="18" charset="0"/>
              </a:rPr>
              <a:t>CCF B</a:t>
            </a:r>
            <a:r>
              <a:rPr lang="zh-CN" altLang="en-US" b="0" dirty="0">
                <a:solidFill>
                  <a:srgbClr val="FF0000"/>
                </a:solidFill>
                <a:latin typeface="Times New Roman" panose="02020603050405020304" pitchFamily="18" charset="0"/>
                <a:cs typeface="Times New Roman" panose="02020603050405020304" pitchFamily="18" charset="0"/>
              </a:rPr>
              <a:t>）</a:t>
            </a:r>
            <a:endParaRPr lang="en-US" altLang="zh-CN" b="0" kern="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094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下一步计划</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36</a:t>
            </a:fld>
            <a:endParaRPr lang="en-US" altLang="zh-CN" dirty="0"/>
          </a:p>
        </p:txBody>
      </p:sp>
      <p:cxnSp>
        <p:nvCxnSpPr>
          <p:cNvPr id="7" name="直接连接符 6"/>
          <p:cNvCxnSpPr/>
          <p:nvPr/>
        </p:nvCxnSpPr>
        <p:spPr>
          <a:xfrm>
            <a:off x="348810" y="4183500"/>
            <a:ext cx="3062287"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组合 35"/>
          <p:cNvGrpSpPr>
            <a:grpSpLocks/>
          </p:cNvGrpSpPr>
          <p:nvPr/>
        </p:nvGrpSpPr>
        <p:grpSpPr bwMode="auto">
          <a:xfrm>
            <a:off x="1758192" y="5424658"/>
            <a:ext cx="7433762" cy="598488"/>
            <a:chOff x="4396397" y="5775941"/>
            <a:chExt cx="3239761" cy="400110"/>
          </a:xfrm>
        </p:grpSpPr>
        <p:sp>
          <p:nvSpPr>
            <p:cNvPr id="11" name="文本框 36"/>
            <p:cNvSpPr txBox="1">
              <a:spLocks noChangeArrowheads="1"/>
            </p:cNvSpPr>
            <p:nvPr/>
          </p:nvSpPr>
          <p:spPr bwMode="auto">
            <a:xfrm>
              <a:off x="4787899" y="5836956"/>
              <a:ext cx="2848259" cy="30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b="1" dirty="0">
                  <a:solidFill>
                    <a:srgbClr val="0070C0"/>
                  </a:solidFill>
                  <a:latin typeface="微软雅黑" panose="020B0503020204020204" pitchFamily="34" charset="-122"/>
                  <a:ea typeface="微软雅黑" panose="020B0503020204020204" pitchFamily="34" charset="-122"/>
                </a:rPr>
                <a:t>期间两篇</a:t>
              </a:r>
              <a:r>
                <a:rPr lang="en-US" altLang="zh-CN" sz="2400" dirty="0" err="1">
                  <a:solidFill>
                    <a:srgbClr val="0070C0"/>
                  </a:solidFill>
                  <a:latin typeface="微软雅黑" panose="020B0503020204020204" pitchFamily="34" charset="-122"/>
                  <a:ea typeface="微软雅黑" panose="020B0503020204020204" pitchFamily="34" charset="-122"/>
                </a:rPr>
                <a:t>ccf</a:t>
              </a:r>
              <a:r>
                <a:rPr lang="en-US" altLang="zh-CN" sz="2400" dirty="0">
                  <a:solidFill>
                    <a:srgbClr val="0070C0"/>
                  </a:solidFill>
                  <a:latin typeface="微软雅黑" panose="020B0503020204020204" pitchFamily="34" charset="-122"/>
                  <a:ea typeface="微软雅黑" panose="020B0503020204020204" pitchFamily="34" charset="-122"/>
                </a:rPr>
                <a:t> b</a:t>
              </a:r>
              <a:r>
                <a:rPr lang="zh-CN" altLang="en-US" sz="2400" dirty="0">
                  <a:solidFill>
                    <a:srgbClr val="0070C0"/>
                  </a:solidFill>
                  <a:latin typeface="微软雅黑" panose="020B0503020204020204" pitchFamily="34" charset="-122"/>
                  <a:ea typeface="微软雅黑" panose="020B0503020204020204" pitchFamily="34" charset="-122"/>
                </a:rPr>
                <a:t> </a:t>
              </a:r>
              <a:r>
                <a:rPr lang="zh-CN" altLang="en-US" sz="2400" dirty="0">
                  <a:solidFill>
                    <a:srgbClr val="C00000"/>
                  </a:solidFill>
                  <a:latin typeface="微软雅黑" panose="020B0503020204020204" pitchFamily="34" charset="-122"/>
                  <a:ea typeface="微软雅黑" panose="020B0503020204020204" pitchFamily="34" charset="-122"/>
                </a:rPr>
                <a:t>系统、服务计算</a:t>
              </a:r>
              <a:r>
                <a:rPr lang="zh-CN" altLang="en-US" sz="2400" dirty="0">
                  <a:solidFill>
                    <a:srgbClr val="0070C0"/>
                  </a:solidFill>
                  <a:latin typeface="微软雅黑" panose="020B0503020204020204" pitchFamily="34" charset="-122"/>
                  <a:ea typeface="微软雅黑" panose="020B0503020204020204" pitchFamily="34" charset="-122"/>
                </a:rPr>
                <a:t>类会议论文</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12" name="Freeform 26"/>
            <p:cNvSpPr>
              <a:spLocks noEditPoints="1"/>
            </p:cNvSpPr>
            <p:nvPr/>
          </p:nvSpPr>
          <p:spPr bwMode="auto">
            <a:xfrm>
              <a:off x="4396397" y="5775941"/>
              <a:ext cx="305195" cy="400110"/>
            </a:xfrm>
            <a:custGeom>
              <a:avLst/>
              <a:gdLst>
                <a:gd name="T0" fmla="*/ 198709 w 211"/>
                <a:gd name="T1" fmla="*/ 0 h 211"/>
                <a:gd name="T2" fmla="*/ 399310 w 211"/>
                <a:gd name="T3" fmla="*/ 201003 h 211"/>
                <a:gd name="T4" fmla="*/ 198709 w 211"/>
                <a:gd name="T5" fmla="*/ 400110 h 211"/>
                <a:gd name="T6" fmla="*/ 0 w 211"/>
                <a:gd name="T7" fmla="*/ 201003 h 211"/>
                <a:gd name="T8" fmla="*/ 198709 w 211"/>
                <a:gd name="T9" fmla="*/ 0 h 211"/>
                <a:gd name="T10" fmla="*/ 198709 w 211"/>
                <a:gd name="T11" fmla="*/ 231343 h 211"/>
                <a:gd name="T12" fmla="*/ 217633 w 211"/>
                <a:gd name="T13" fmla="*/ 210484 h 211"/>
                <a:gd name="T14" fmla="*/ 291440 w 211"/>
                <a:gd name="T15" fmla="*/ 123257 h 211"/>
                <a:gd name="T16" fmla="*/ 289547 w 211"/>
                <a:gd name="T17" fmla="*/ 104294 h 211"/>
                <a:gd name="T18" fmla="*/ 289547 w 211"/>
                <a:gd name="T19" fmla="*/ 104294 h 211"/>
                <a:gd name="T20" fmla="*/ 268730 w 211"/>
                <a:gd name="T21" fmla="*/ 106190 h 211"/>
                <a:gd name="T22" fmla="*/ 196816 w 211"/>
                <a:gd name="T23" fmla="*/ 191522 h 211"/>
                <a:gd name="T24" fmla="*/ 151397 w 211"/>
                <a:gd name="T25" fmla="*/ 153597 h 211"/>
                <a:gd name="T26" fmla="*/ 132473 w 211"/>
                <a:gd name="T27" fmla="*/ 155493 h 211"/>
                <a:gd name="T28" fmla="*/ 132473 w 211"/>
                <a:gd name="T29" fmla="*/ 155493 h 211"/>
                <a:gd name="T30" fmla="*/ 134365 w 211"/>
                <a:gd name="T31" fmla="*/ 174456 h 211"/>
                <a:gd name="T32" fmla="*/ 177892 w 211"/>
                <a:gd name="T33" fmla="*/ 212381 h 211"/>
                <a:gd name="T34" fmla="*/ 198709 w 211"/>
                <a:gd name="T35" fmla="*/ 231343 h 211"/>
                <a:gd name="T36" fmla="*/ 56774 w 211"/>
                <a:gd name="T37" fmla="*/ 210484 h 211"/>
                <a:gd name="T38" fmla="*/ 96516 w 211"/>
                <a:gd name="T39" fmla="*/ 210484 h 211"/>
                <a:gd name="T40" fmla="*/ 96516 w 211"/>
                <a:gd name="T41" fmla="*/ 189626 h 211"/>
                <a:gd name="T42" fmla="*/ 56774 w 211"/>
                <a:gd name="T43" fmla="*/ 189626 h 211"/>
                <a:gd name="T44" fmla="*/ 56774 w 211"/>
                <a:gd name="T45" fmla="*/ 210484 h 211"/>
                <a:gd name="T46" fmla="*/ 300902 w 211"/>
                <a:gd name="T47" fmla="*/ 210484 h 211"/>
                <a:gd name="T48" fmla="*/ 340644 w 211"/>
                <a:gd name="T49" fmla="*/ 210484 h 211"/>
                <a:gd name="T50" fmla="*/ 340644 w 211"/>
                <a:gd name="T51" fmla="*/ 189626 h 211"/>
                <a:gd name="T52" fmla="*/ 300902 w 211"/>
                <a:gd name="T53" fmla="*/ 189626 h 211"/>
                <a:gd name="T54" fmla="*/ 300902 w 211"/>
                <a:gd name="T55" fmla="*/ 210484 h 211"/>
                <a:gd name="T56" fmla="*/ 189246 w 211"/>
                <a:gd name="T57" fmla="*/ 58784 h 211"/>
                <a:gd name="T58" fmla="*/ 189246 w 211"/>
                <a:gd name="T59" fmla="*/ 98605 h 211"/>
                <a:gd name="T60" fmla="*/ 210064 w 211"/>
                <a:gd name="T61" fmla="*/ 98605 h 211"/>
                <a:gd name="T62" fmla="*/ 210064 w 211"/>
                <a:gd name="T63" fmla="*/ 58784 h 211"/>
                <a:gd name="T64" fmla="*/ 189246 w 211"/>
                <a:gd name="T65" fmla="*/ 58784 h 211"/>
                <a:gd name="T66" fmla="*/ 189246 w 211"/>
                <a:gd name="T67" fmla="*/ 303401 h 211"/>
                <a:gd name="T68" fmla="*/ 189246 w 211"/>
                <a:gd name="T69" fmla="*/ 343222 h 211"/>
                <a:gd name="T70" fmla="*/ 210064 w 211"/>
                <a:gd name="T71" fmla="*/ 343222 h 211"/>
                <a:gd name="T72" fmla="*/ 210064 w 211"/>
                <a:gd name="T73" fmla="*/ 303401 h 211"/>
                <a:gd name="T74" fmla="*/ 189246 w 211"/>
                <a:gd name="T75" fmla="*/ 303401 h 211"/>
                <a:gd name="T76" fmla="*/ 198709 w 211"/>
                <a:gd name="T77" fmla="*/ 37925 h 211"/>
                <a:gd name="T78" fmla="*/ 37849 w 211"/>
                <a:gd name="T79" fmla="*/ 201003 h 211"/>
                <a:gd name="T80" fmla="*/ 198709 w 211"/>
                <a:gd name="T81" fmla="*/ 362185 h 211"/>
                <a:gd name="T82" fmla="*/ 361461 w 211"/>
                <a:gd name="T83" fmla="*/ 201003 h 211"/>
                <a:gd name="T84" fmla="*/ 198709 w 211"/>
                <a:gd name="T85" fmla="*/ 37925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1"/>
                <a:gd name="T130" fmla="*/ 0 h 211"/>
                <a:gd name="T131" fmla="*/ 211 w 211"/>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1" h="211">
                  <a:moveTo>
                    <a:pt x="105" y="0"/>
                  </a:moveTo>
                  <a:cubicBezTo>
                    <a:pt x="164" y="0"/>
                    <a:pt x="211" y="47"/>
                    <a:pt x="211" y="106"/>
                  </a:cubicBezTo>
                  <a:cubicBezTo>
                    <a:pt x="211" y="164"/>
                    <a:pt x="164" y="211"/>
                    <a:pt x="105" y="211"/>
                  </a:cubicBezTo>
                  <a:cubicBezTo>
                    <a:pt x="47" y="211"/>
                    <a:pt x="0" y="164"/>
                    <a:pt x="0" y="106"/>
                  </a:cubicBezTo>
                  <a:cubicBezTo>
                    <a:pt x="0" y="47"/>
                    <a:pt x="47" y="0"/>
                    <a:pt x="105" y="0"/>
                  </a:cubicBezTo>
                  <a:close/>
                  <a:moveTo>
                    <a:pt x="105" y="122"/>
                  </a:moveTo>
                  <a:cubicBezTo>
                    <a:pt x="115" y="111"/>
                    <a:pt x="115" y="111"/>
                    <a:pt x="115" y="111"/>
                  </a:cubicBezTo>
                  <a:cubicBezTo>
                    <a:pt x="154" y="65"/>
                    <a:pt x="154" y="65"/>
                    <a:pt x="154" y="65"/>
                  </a:cubicBezTo>
                  <a:cubicBezTo>
                    <a:pt x="156" y="62"/>
                    <a:pt x="156" y="57"/>
                    <a:pt x="153" y="55"/>
                  </a:cubicBezTo>
                  <a:cubicBezTo>
                    <a:pt x="153" y="55"/>
                    <a:pt x="153" y="55"/>
                    <a:pt x="153" y="55"/>
                  </a:cubicBezTo>
                  <a:cubicBezTo>
                    <a:pt x="150" y="52"/>
                    <a:pt x="145" y="53"/>
                    <a:pt x="142" y="56"/>
                  </a:cubicBezTo>
                  <a:cubicBezTo>
                    <a:pt x="104" y="101"/>
                    <a:pt x="104" y="101"/>
                    <a:pt x="104" y="101"/>
                  </a:cubicBezTo>
                  <a:cubicBezTo>
                    <a:pt x="80" y="81"/>
                    <a:pt x="80" y="81"/>
                    <a:pt x="80" y="81"/>
                  </a:cubicBezTo>
                  <a:cubicBezTo>
                    <a:pt x="77" y="79"/>
                    <a:pt x="73" y="79"/>
                    <a:pt x="70" y="82"/>
                  </a:cubicBezTo>
                  <a:cubicBezTo>
                    <a:pt x="70" y="82"/>
                    <a:pt x="70" y="82"/>
                    <a:pt x="70" y="82"/>
                  </a:cubicBezTo>
                  <a:cubicBezTo>
                    <a:pt x="68" y="85"/>
                    <a:pt x="68" y="90"/>
                    <a:pt x="71" y="92"/>
                  </a:cubicBezTo>
                  <a:cubicBezTo>
                    <a:pt x="94" y="112"/>
                    <a:pt x="94" y="112"/>
                    <a:pt x="94" y="112"/>
                  </a:cubicBezTo>
                  <a:cubicBezTo>
                    <a:pt x="105" y="122"/>
                    <a:pt x="105" y="122"/>
                    <a:pt x="105" y="122"/>
                  </a:cubicBezTo>
                  <a:close/>
                  <a:moveTo>
                    <a:pt x="30" y="111"/>
                  </a:moveTo>
                  <a:cubicBezTo>
                    <a:pt x="51" y="111"/>
                    <a:pt x="51" y="111"/>
                    <a:pt x="51" y="111"/>
                  </a:cubicBezTo>
                  <a:cubicBezTo>
                    <a:pt x="51" y="100"/>
                    <a:pt x="51" y="100"/>
                    <a:pt x="51" y="100"/>
                  </a:cubicBezTo>
                  <a:cubicBezTo>
                    <a:pt x="30" y="100"/>
                    <a:pt x="30" y="100"/>
                    <a:pt x="30" y="100"/>
                  </a:cubicBezTo>
                  <a:cubicBezTo>
                    <a:pt x="30" y="111"/>
                    <a:pt x="30" y="111"/>
                    <a:pt x="30" y="111"/>
                  </a:cubicBezTo>
                  <a:close/>
                  <a:moveTo>
                    <a:pt x="159" y="111"/>
                  </a:moveTo>
                  <a:cubicBezTo>
                    <a:pt x="180" y="111"/>
                    <a:pt x="180" y="111"/>
                    <a:pt x="180" y="111"/>
                  </a:cubicBezTo>
                  <a:cubicBezTo>
                    <a:pt x="180" y="100"/>
                    <a:pt x="180" y="100"/>
                    <a:pt x="180" y="100"/>
                  </a:cubicBezTo>
                  <a:cubicBezTo>
                    <a:pt x="159" y="100"/>
                    <a:pt x="159" y="100"/>
                    <a:pt x="159" y="100"/>
                  </a:cubicBezTo>
                  <a:cubicBezTo>
                    <a:pt x="159" y="111"/>
                    <a:pt x="159" y="111"/>
                    <a:pt x="159" y="111"/>
                  </a:cubicBezTo>
                  <a:close/>
                  <a:moveTo>
                    <a:pt x="100" y="31"/>
                  </a:moveTo>
                  <a:cubicBezTo>
                    <a:pt x="100" y="52"/>
                    <a:pt x="100" y="52"/>
                    <a:pt x="100" y="52"/>
                  </a:cubicBezTo>
                  <a:cubicBezTo>
                    <a:pt x="111" y="52"/>
                    <a:pt x="111" y="52"/>
                    <a:pt x="111" y="52"/>
                  </a:cubicBezTo>
                  <a:cubicBezTo>
                    <a:pt x="111" y="31"/>
                    <a:pt x="111" y="31"/>
                    <a:pt x="111" y="31"/>
                  </a:cubicBezTo>
                  <a:cubicBezTo>
                    <a:pt x="100" y="31"/>
                    <a:pt x="100" y="31"/>
                    <a:pt x="100" y="31"/>
                  </a:cubicBezTo>
                  <a:close/>
                  <a:moveTo>
                    <a:pt x="100" y="160"/>
                  </a:moveTo>
                  <a:cubicBezTo>
                    <a:pt x="100" y="181"/>
                    <a:pt x="100" y="181"/>
                    <a:pt x="100" y="181"/>
                  </a:cubicBezTo>
                  <a:cubicBezTo>
                    <a:pt x="111" y="181"/>
                    <a:pt x="111" y="181"/>
                    <a:pt x="111" y="181"/>
                  </a:cubicBezTo>
                  <a:cubicBezTo>
                    <a:pt x="111" y="160"/>
                    <a:pt x="111" y="160"/>
                    <a:pt x="111" y="160"/>
                  </a:cubicBezTo>
                  <a:cubicBezTo>
                    <a:pt x="100" y="160"/>
                    <a:pt x="100" y="160"/>
                    <a:pt x="100" y="160"/>
                  </a:cubicBezTo>
                  <a:close/>
                  <a:moveTo>
                    <a:pt x="105" y="20"/>
                  </a:moveTo>
                  <a:cubicBezTo>
                    <a:pt x="58" y="20"/>
                    <a:pt x="20" y="58"/>
                    <a:pt x="20" y="106"/>
                  </a:cubicBezTo>
                  <a:cubicBezTo>
                    <a:pt x="20" y="153"/>
                    <a:pt x="58" y="191"/>
                    <a:pt x="105" y="191"/>
                  </a:cubicBezTo>
                  <a:cubicBezTo>
                    <a:pt x="153" y="191"/>
                    <a:pt x="191" y="153"/>
                    <a:pt x="191" y="106"/>
                  </a:cubicBezTo>
                  <a:cubicBezTo>
                    <a:pt x="191" y="58"/>
                    <a:pt x="153" y="20"/>
                    <a:pt x="105" y="20"/>
                  </a:cubicBez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sz="2000"/>
            </a:p>
          </p:txBody>
        </p:sp>
      </p:grpSp>
      <p:sp>
        <p:nvSpPr>
          <p:cNvPr id="13" name="文本框 12"/>
          <p:cNvSpPr txBox="1">
            <a:spLocks noChangeArrowheads="1"/>
          </p:cNvSpPr>
          <p:nvPr/>
        </p:nvSpPr>
        <p:spPr bwMode="auto">
          <a:xfrm>
            <a:off x="1322762" y="4367267"/>
            <a:ext cx="1295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2019.8</a:t>
            </a:r>
            <a:endParaRPr lang="zh-CN" altLang="en-US" dirty="0">
              <a:latin typeface="微软雅黑" panose="020B0503020204020204" pitchFamily="34" charset="-122"/>
              <a:ea typeface="微软雅黑" panose="020B0503020204020204" pitchFamily="34" charset="-122"/>
            </a:endParaRPr>
          </a:p>
        </p:txBody>
      </p:sp>
      <p:sp>
        <p:nvSpPr>
          <p:cNvPr id="14" name="六边形 13"/>
          <p:cNvSpPr/>
          <p:nvPr/>
        </p:nvSpPr>
        <p:spPr>
          <a:xfrm>
            <a:off x="1863418" y="4107741"/>
            <a:ext cx="198438"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5" name="组合 40"/>
          <p:cNvGrpSpPr>
            <a:grpSpLocks/>
          </p:cNvGrpSpPr>
          <p:nvPr/>
        </p:nvGrpSpPr>
        <p:grpSpPr bwMode="auto">
          <a:xfrm>
            <a:off x="1653868" y="3399716"/>
            <a:ext cx="633413" cy="633412"/>
            <a:chOff x="1744706" y="3555940"/>
            <a:chExt cx="633412" cy="633412"/>
          </a:xfrm>
        </p:grpSpPr>
        <p:sp>
          <p:nvSpPr>
            <p:cNvPr id="16" name="椭圆 15"/>
            <p:cNvSpPr/>
            <p:nvPr/>
          </p:nvSpPr>
          <p:spPr>
            <a:xfrm>
              <a:off x="174470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Freeform 14"/>
            <p:cNvSpPr>
              <a:spLocks noEditPoints="1"/>
            </p:cNvSpPr>
            <p:nvPr/>
          </p:nvSpPr>
          <p:spPr bwMode="auto">
            <a:xfrm>
              <a:off x="1923652" y="3670080"/>
              <a:ext cx="275520" cy="405132"/>
            </a:xfrm>
            <a:custGeom>
              <a:avLst/>
              <a:gdLst>
                <a:gd name="T0" fmla="*/ 193039 w 157"/>
                <a:gd name="T1" fmla="*/ 5261 h 231"/>
                <a:gd name="T2" fmla="*/ 22814 w 157"/>
                <a:gd name="T3" fmla="*/ 63137 h 231"/>
                <a:gd name="T4" fmla="*/ 5265 w 157"/>
                <a:gd name="T5" fmla="*/ 131536 h 231"/>
                <a:gd name="T6" fmla="*/ 8775 w 157"/>
                <a:gd name="T7" fmla="*/ 352517 h 231"/>
                <a:gd name="T8" fmla="*/ 73706 w 157"/>
                <a:gd name="T9" fmla="*/ 401624 h 231"/>
                <a:gd name="T10" fmla="*/ 91255 w 157"/>
                <a:gd name="T11" fmla="*/ 401624 h 231"/>
                <a:gd name="T12" fmla="*/ 263236 w 157"/>
                <a:gd name="T13" fmla="*/ 338487 h 231"/>
                <a:gd name="T14" fmla="*/ 273765 w 157"/>
                <a:gd name="T15" fmla="*/ 298149 h 231"/>
                <a:gd name="T16" fmla="*/ 272010 w 157"/>
                <a:gd name="T17" fmla="*/ 50861 h 231"/>
                <a:gd name="T18" fmla="*/ 266745 w 157"/>
                <a:gd name="T19" fmla="*/ 47353 h 231"/>
                <a:gd name="T20" fmla="*/ 263236 w 157"/>
                <a:gd name="T21" fmla="*/ 47353 h 231"/>
                <a:gd name="T22" fmla="*/ 154432 w 157"/>
                <a:gd name="T23" fmla="*/ 89445 h 231"/>
                <a:gd name="T24" fmla="*/ 152677 w 157"/>
                <a:gd name="T25" fmla="*/ 89445 h 231"/>
                <a:gd name="T26" fmla="*/ 93010 w 157"/>
                <a:gd name="T27" fmla="*/ 112244 h 231"/>
                <a:gd name="T28" fmla="*/ 89500 w 157"/>
                <a:gd name="T29" fmla="*/ 113998 h 231"/>
                <a:gd name="T30" fmla="*/ 152677 w 157"/>
                <a:gd name="T31" fmla="*/ 89445 h 231"/>
                <a:gd name="T32" fmla="*/ 263236 w 157"/>
                <a:gd name="T33" fmla="*/ 47353 h 231"/>
                <a:gd name="T34" fmla="*/ 254461 w 157"/>
                <a:gd name="T35" fmla="*/ 42092 h 231"/>
                <a:gd name="T36" fmla="*/ 70196 w 157"/>
                <a:gd name="T37" fmla="*/ 112244 h 231"/>
                <a:gd name="T38" fmla="*/ 75461 w 157"/>
                <a:gd name="T39" fmla="*/ 113998 h 231"/>
                <a:gd name="T40" fmla="*/ 73706 w 157"/>
                <a:gd name="T41" fmla="*/ 113998 h 231"/>
                <a:gd name="T42" fmla="*/ 63177 w 157"/>
                <a:gd name="T43" fmla="*/ 108737 h 231"/>
                <a:gd name="T44" fmla="*/ 249196 w 157"/>
                <a:gd name="T45" fmla="*/ 38584 h 231"/>
                <a:gd name="T46" fmla="*/ 240422 w 157"/>
                <a:gd name="T47" fmla="*/ 33323 h 231"/>
                <a:gd name="T48" fmla="*/ 54402 w 157"/>
                <a:gd name="T49" fmla="*/ 103475 h 231"/>
                <a:gd name="T50" fmla="*/ 47382 w 157"/>
                <a:gd name="T51" fmla="*/ 99968 h 231"/>
                <a:gd name="T52" fmla="*/ 235157 w 157"/>
                <a:gd name="T53" fmla="*/ 29815 h 231"/>
                <a:gd name="T54" fmla="*/ 228138 w 157"/>
                <a:gd name="T55" fmla="*/ 26307 h 231"/>
                <a:gd name="T56" fmla="*/ 40363 w 157"/>
                <a:gd name="T57" fmla="*/ 96460 h 231"/>
                <a:gd name="T58" fmla="*/ 36853 w 157"/>
                <a:gd name="T59" fmla="*/ 92952 h 231"/>
                <a:gd name="T60" fmla="*/ 222873 w 157"/>
                <a:gd name="T61" fmla="*/ 22800 h 231"/>
                <a:gd name="T62" fmla="*/ 215853 w 157"/>
                <a:gd name="T63" fmla="*/ 17538 h 231"/>
                <a:gd name="T64" fmla="*/ 29833 w 157"/>
                <a:gd name="T65" fmla="*/ 87691 h 231"/>
                <a:gd name="T66" fmla="*/ 45628 w 157"/>
                <a:gd name="T67" fmla="*/ 73660 h 231"/>
                <a:gd name="T68" fmla="*/ 210589 w 157"/>
                <a:gd name="T69" fmla="*/ 15784 h 231"/>
                <a:gd name="T70" fmla="*/ 193039 w 157"/>
                <a:gd name="T71" fmla="*/ 5261 h 231"/>
                <a:gd name="T72" fmla="*/ 47382 w 157"/>
                <a:gd name="T73" fmla="*/ 99968 h 231"/>
                <a:gd name="T74" fmla="*/ 40363 w 157"/>
                <a:gd name="T75" fmla="*/ 96460 h 231"/>
                <a:gd name="T76" fmla="*/ 47382 w 157"/>
                <a:gd name="T77" fmla="*/ 99968 h 231"/>
                <a:gd name="T78" fmla="*/ 31588 w 157"/>
                <a:gd name="T79" fmla="*/ 89445 h 231"/>
                <a:gd name="T80" fmla="*/ 29833 w 157"/>
                <a:gd name="T81" fmla="*/ 87691 h 231"/>
                <a:gd name="T82" fmla="*/ 31588 w 157"/>
                <a:gd name="T83" fmla="*/ 89445 h 231"/>
                <a:gd name="T84" fmla="*/ 122843 w 157"/>
                <a:gd name="T85" fmla="*/ 189412 h 231"/>
                <a:gd name="T86" fmla="*/ 117579 w 157"/>
                <a:gd name="T87" fmla="*/ 184151 h 231"/>
                <a:gd name="T88" fmla="*/ 119334 w 157"/>
                <a:gd name="T89" fmla="*/ 154336 h 231"/>
                <a:gd name="T90" fmla="*/ 124598 w 157"/>
                <a:gd name="T91" fmla="*/ 145567 h 231"/>
                <a:gd name="T92" fmla="*/ 249196 w 157"/>
                <a:gd name="T93" fmla="*/ 105229 h 231"/>
                <a:gd name="T94" fmla="*/ 254461 w 157"/>
                <a:gd name="T95" fmla="*/ 110491 h 231"/>
                <a:gd name="T96" fmla="*/ 254461 w 157"/>
                <a:gd name="T97" fmla="*/ 140305 h 231"/>
                <a:gd name="T98" fmla="*/ 249196 w 157"/>
                <a:gd name="T99" fmla="*/ 149075 h 231"/>
                <a:gd name="T100" fmla="*/ 122843 w 157"/>
                <a:gd name="T101" fmla="*/ 189412 h 2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
                <a:gd name="T154" fmla="*/ 0 h 231"/>
                <a:gd name="T155" fmla="*/ 157 w 157"/>
                <a:gd name="T156" fmla="*/ 231 h 2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 h="231">
                  <a:moveTo>
                    <a:pt x="110" y="3"/>
                  </a:moveTo>
                  <a:cubicBezTo>
                    <a:pt x="78" y="14"/>
                    <a:pt x="45" y="25"/>
                    <a:pt x="13" y="36"/>
                  </a:cubicBezTo>
                  <a:cubicBezTo>
                    <a:pt x="0" y="42"/>
                    <a:pt x="5" y="57"/>
                    <a:pt x="3" y="75"/>
                  </a:cubicBezTo>
                  <a:cubicBezTo>
                    <a:pt x="4" y="117"/>
                    <a:pt x="4" y="159"/>
                    <a:pt x="5" y="201"/>
                  </a:cubicBezTo>
                  <a:cubicBezTo>
                    <a:pt x="5" y="214"/>
                    <a:pt x="24" y="225"/>
                    <a:pt x="42" y="229"/>
                  </a:cubicBezTo>
                  <a:cubicBezTo>
                    <a:pt x="46" y="231"/>
                    <a:pt x="49" y="230"/>
                    <a:pt x="52" y="229"/>
                  </a:cubicBezTo>
                  <a:cubicBezTo>
                    <a:pt x="150" y="193"/>
                    <a:pt x="150" y="193"/>
                    <a:pt x="150" y="193"/>
                  </a:cubicBezTo>
                  <a:cubicBezTo>
                    <a:pt x="157" y="190"/>
                    <a:pt x="156" y="183"/>
                    <a:pt x="156" y="170"/>
                  </a:cubicBezTo>
                  <a:cubicBezTo>
                    <a:pt x="155" y="123"/>
                    <a:pt x="155" y="76"/>
                    <a:pt x="155" y="29"/>
                  </a:cubicBezTo>
                  <a:cubicBezTo>
                    <a:pt x="155" y="27"/>
                    <a:pt x="153" y="26"/>
                    <a:pt x="152" y="27"/>
                  </a:cubicBezTo>
                  <a:cubicBezTo>
                    <a:pt x="150" y="27"/>
                    <a:pt x="150" y="27"/>
                    <a:pt x="150" y="27"/>
                  </a:cubicBezTo>
                  <a:cubicBezTo>
                    <a:pt x="88" y="51"/>
                    <a:pt x="88" y="51"/>
                    <a:pt x="88" y="51"/>
                  </a:cubicBezTo>
                  <a:cubicBezTo>
                    <a:pt x="87" y="51"/>
                    <a:pt x="87" y="51"/>
                    <a:pt x="87" y="51"/>
                  </a:cubicBezTo>
                  <a:cubicBezTo>
                    <a:pt x="53" y="64"/>
                    <a:pt x="53" y="64"/>
                    <a:pt x="53" y="64"/>
                  </a:cubicBezTo>
                  <a:cubicBezTo>
                    <a:pt x="52" y="64"/>
                    <a:pt x="51" y="65"/>
                    <a:pt x="51" y="65"/>
                  </a:cubicBezTo>
                  <a:cubicBezTo>
                    <a:pt x="87" y="51"/>
                    <a:pt x="87" y="51"/>
                    <a:pt x="87" y="51"/>
                  </a:cubicBezTo>
                  <a:cubicBezTo>
                    <a:pt x="150" y="27"/>
                    <a:pt x="150" y="27"/>
                    <a:pt x="150" y="27"/>
                  </a:cubicBezTo>
                  <a:cubicBezTo>
                    <a:pt x="145" y="24"/>
                    <a:pt x="145" y="24"/>
                    <a:pt x="145" y="24"/>
                  </a:cubicBezTo>
                  <a:cubicBezTo>
                    <a:pt x="40" y="64"/>
                    <a:pt x="40" y="64"/>
                    <a:pt x="40" y="64"/>
                  </a:cubicBezTo>
                  <a:cubicBezTo>
                    <a:pt x="43" y="65"/>
                    <a:pt x="43" y="65"/>
                    <a:pt x="43" y="65"/>
                  </a:cubicBezTo>
                  <a:cubicBezTo>
                    <a:pt x="43" y="65"/>
                    <a:pt x="42" y="65"/>
                    <a:pt x="42" y="65"/>
                  </a:cubicBezTo>
                  <a:cubicBezTo>
                    <a:pt x="40" y="64"/>
                    <a:pt x="38" y="63"/>
                    <a:pt x="36" y="62"/>
                  </a:cubicBezTo>
                  <a:cubicBezTo>
                    <a:pt x="142" y="22"/>
                    <a:pt x="142" y="22"/>
                    <a:pt x="142" y="22"/>
                  </a:cubicBezTo>
                  <a:cubicBezTo>
                    <a:pt x="137" y="19"/>
                    <a:pt x="137" y="19"/>
                    <a:pt x="137" y="19"/>
                  </a:cubicBezTo>
                  <a:cubicBezTo>
                    <a:pt x="31" y="59"/>
                    <a:pt x="31" y="59"/>
                    <a:pt x="31" y="59"/>
                  </a:cubicBezTo>
                  <a:cubicBezTo>
                    <a:pt x="30" y="59"/>
                    <a:pt x="29" y="58"/>
                    <a:pt x="27" y="57"/>
                  </a:cubicBezTo>
                  <a:cubicBezTo>
                    <a:pt x="134" y="17"/>
                    <a:pt x="134" y="17"/>
                    <a:pt x="134" y="17"/>
                  </a:cubicBezTo>
                  <a:cubicBezTo>
                    <a:pt x="130" y="15"/>
                    <a:pt x="130" y="15"/>
                    <a:pt x="130" y="15"/>
                  </a:cubicBezTo>
                  <a:cubicBezTo>
                    <a:pt x="23" y="55"/>
                    <a:pt x="23" y="55"/>
                    <a:pt x="23" y="55"/>
                  </a:cubicBezTo>
                  <a:cubicBezTo>
                    <a:pt x="21" y="53"/>
                    <a:pt x="21" y="53"/>
                    <a:pt x="21" y="53"/>
                  </a:cubicBezTo>
                  <a:cubicBezTo>
                    <a:pt x="127" y="13"/>
                    <a:pt x="127" y="13"/>
                    <a:pt x="127" y="13"/>
                  </a:cubicBezTo>
                  <a:cubicBezTo>
                    <a:pt x="123" y="10"/>
                    <a:pt x="123" y="10"/>
                    <a:pt x="123" y="10"/>
                  </a:cubicBezTo>
                  <a:cubicBezTo>
                    <a:pt x="17" y="50"/>
                    <a:pt x="17" y="50"/>
                    <a:pt x="17" y="50"/>
                  </a:cubicBezTo>
                  <a:cubicBezTo>
                    <a:pt x="14" y="48"/>
                    <a:pt x="16" y="45"/>
                    <a:pt x="26" y="42"/>
                  </a:cubicBezTo>
                  <a:cubicBezTo>
                    <a:pt x="58" y="31"/>
                    <a:pt x="89" y="20"/>
                    <a:pt x="120" y="9"/>
                  </a:cubicBezTo>
                  <a:cubicBezTo>
                    <a:pt x="124" y="7"/>
                    <a:pt x="119" y="0"/>
                    <a:pt x="110" y="3"/>
                  </a:cubicBezTo>
                  <a:close/>
                  <a:moveTo>
                    <a:pt x="27" y="57"/>
                  </a:moveTo>
                  <a:cubicBezTo>
                    <a:pt x="26" y="56"/>
                    <a:pt x="25" y="55"/>
                    <a:pt x="23" y="55"/>
                  </a:cubicBezTo>
                  <a:cubicBezTo>
                    <a:pt x="27" y="57"/>
                    <a:pt x="27" y="57"/>
                    <a:pt x="27" y="57"/>
                  </a:cubicBezTo>
                  <a:close/>
                  <a:moveTo>
                    <a:pt x="18" y="51"/>
                  </a:moveTo>
                  <a:cubicBezTo>
                    <a:pt x="17" y="50"/>
                    <a:pt x="17" y="50"/>
                    <a:pt x="17" y="50"/>
                  </a:cubicBezTo>
                  <a:cubicBezTo>
                    <a:pt x="18" y="51"/>
                    <a:pt x="18" y="51"/>
                    <a:pt x="18" y="51"/>
                  </a:cubicBezTo>
                  <a:close/>
                  <a:moveTo>
                    <a:pt x="70" y="108"/>
                  </a:moveTo>
                  <a:cubicBezTo>
                    <a:pt x="69" y="108"/>
                    <a:pt x="67" y="107"/>
                    <a:pt x="67" y="105"/>
                  </a:cubicBezTo>
                  <a:cubicBezTo>
                    <a:pt x="68" y="88"/>
                    <a:pt x="68" y="88"/>
                    <a:pt x="68" y="88"/>
                  </a:cubicBezTo>
                  <a:cubicBezTo>
                    <a:pt x="68" y="86"/>
                    <a:pt x="69" y="84"/>
                    <a:pt x="71" y="83"/>
                  </a:cubicBezTo>
                  <a:cubicBezTo>
                    <a:pt x="142" y="60"/>
                    <a:pt x="142" y="60"/>
                    <a:pt x="142" y="60"/>
                  </a:cubicBezTo>
                  <a:cubicBezTo>
                    <a:pt x="144" y="60"/>
                    <a:pt x="145" y="61"/>
                    <a:pt x="145" y="63"/>
                  </a:cubicBezTo>
                  <a:cubicBezTo>
                    <a:pt x="145" y="80"/>
                    <a:pt x="145" y="80"/>
                    <a:pt x="145" y="80"/>
                  </a:cubicBezTo>
                  <a:cubicBezTo>
                    <a:pt x="145" y="82"/>
                    <a:pt x="143" y="84"/>
                    <a:pt x="142" y="85"/>
                  </a:cubicBezTo>
                  <a:lnTo>
                    <a:pt x="70" y="10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grpSp>
      <p:sp>
        <p:nvSpPr>
          <p:cNvPr id="19" name="六边形 18"/>
          <p:cNvSpPr/>
          <p:nvPr/>
        </p:nvSpPr>
        <p:spPr>
          <a:xfrm>
            <a:off x="9861243" y="4107741"/>
            <a:ext cx="198438"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0" name="组合 45"/>
          <p:cNvGrpSpPr>
            <a:grpSpLocks/>
          </p:cNvGrpSpPr>
          <p:nvPr/>
        </p:nvGrpSpPr>
        <p:grpSpPr bwMode="auto">
          <a:xfrm>
            <a:off x="9643756" y="3385428"/>
            <a:ext cx="633412" cy="633413"/>
            <a:chOff x="9659536" y="3844113"/>
            <a:chExt cx="633412" cy="633412"/>
          </a:xfrm>
        </p:grpSpPr>
        <p:sp>
          <p:nvSpPr>
            <p:cNvPr id="21" name="椭圆 20"/>
            <p:cNvSpPr/>
            <p:nvPr/>
          </p:nvSpPr>
          <p:spPr>
            <a:xfrm>
              <a:off x="9659536" y="3844113"/>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Freeform 9"/>
            <p:cNvSpPr>
              <a:spLocks noEditPoints="1"/>
            </p:cNvSpPr>
            <p:nvPr/>
          </p:nvSpPr>
          <p:spPr bwMode="auto">
            <a:xfrm>
              <a:off x="9784672" y="3955514"/>
              <a:ext cx="383140" cy="410610"/>
            </a:xfrm>
            <a:custGeom>
              <a:avLst/>
              <a:gdLst>
                <a:gd name="T0" fmla="*/ 383140 w 109"/>
                <a:gd name="T1" fmla="*/ 382534 h 117"/>
                <a:gd name="T2" fmla="*/ 355020 w 109"/>
                <a:gd name="T3" fmla="*/ 301816 h 117"/>
                <a:gd name="T4" fmla="*/ 358535 w 109"/>
                <a:gd name="T5" fmla="*/ 214079 h 117"/>
                <a:gd name="T6" fmla="*/ 288234 w 109"/>
                <a:gd name="T7" fmla="*/ 133361 h 117"/>
                <a:gd name="T8" fmla="*/ 260113 w 109"/>
                <a:gd name="T9" fmla="*/ 210569 h 117"/>
                <a:gd name="T10" fmla="*/ 298779 w 109"/>
                <a:gd name="T11" fmla="*/ 301816 h 117"/>
                <a:gd name="T12" fmla="*/ 246053 w 109"/>
                <a:gd name="T13" fmla="*/ 382534 h 117"/>
                <a:gd name="T14" fmla="*/ 231993 w 109"/>
                <a:gd name="T15" fmla="*/ 161436 h 117"/>
                <a:gd name="T16" fmla="*/ 239023 w 109"/>
                <a:gd name="T17" fmla="*/ 161436 h 117"/>
                <a:gd name="T18" fmla="*/ 239023 w 109"/>
                <a:gd name="T19" fmla="*/ 73699 h 117"/>
                <a:gd name="T20" fmla="*/ 137087 w 109"/>
                <a:gd name="T21" fmla="*/ 35095 h 117"/>
                <a:gd name="T22" fmla="*/ 172237 w 109"/>
                <a:gd name="T23" fmla="*/ 119323 h 117"/>
                <a:gd name="T24" fmla="*/ 144117 w 109"/>
                <a:gd name="T25" fmla="*/ 245664 h 117"/>
                <a:gd name="T26" fmla="*/ 115997 w 109"/>
                <a:gd name="T27" fmla="*/ 266721 h 117"/>
                <a:gd name="T28" fmla="*/ 98421 w 109"/>
                <a:gd name="T29" fmla="*/ 154417 h 117"/>
                <a:gd name="T30" fmla="*/ 98421 w 109"/>
                <a:gd name="T31" fmla="*/ 101775 h 117"/>
                <a:gd name="T32" fmla="*/ 10545 w 109"/>
                <a:gd name="T33" fmla="*/ 168455 h 117"/>
                <a:gd name="T34" fmla="*/ 31635 w 109"/>
                <a:gd name="T35" fmla="*/ 266721 h 117"/>
                <a:gd name="T36" fmla="*/ 0 w 109"/>
                <a:gd name="T37" fmla="*/ 382534 h 117"/>
                <a:gd name="T38" fmla="*/ 316354 w 109"/>
                <a:gd name="T39" fmla="*/ 301816 h 117"/>
                <a:gd name="T40" fmla="*/ 340959 w 109"/>
                <a:gd name="T41" fmla="*/ 301816 h 117"/>
                <a:gd name="T42" fmla="*/ 305809 w 109"/>
                <a:gd name="T43" fmla="*/ 115813 h 117"/>
                <a:gd name="T44" fmla="*/ 70301 w 109"/>
                <a:gd name="T45" fmla="*/ 266721 h 117"/>
                <a:gd name="T46" fmla="*/ 70301 w 109"/>
                <a:gd name="T47" fmla="*/ 193022 h 117"/>
                <a:gd name="T48" fmla="*/ 91391 w 109"/>
                <a:gd name="T49" fmla="*/ 45623 h 117"/>
                <a:gd name="T50" fmla="*/ 52726 w 109"/>
                <a:gd name="T51" fmla="*/ 38604 h 117"/>
                <a:gd name="T52" fmla="*/ 196843 w 109"/>
                <a:gd name="T53" fmla="*/ 168455 h 117"/>
                <a:gd name="T54" fmla="*/ 214418 w 109"/>
                <a:gd name="T55" fmla="*/ 10528 h 117"/>
                <a:gd name="T56" fmla="*/ 175752 w 109"/>
                <a:gd name="T57" fmla="*/ 17547 h 117"/>
                <a:gd name="T58" fmla="*/ 316354 w 109"/>
                <a:gd name="T59" fmla="*/ 347439 h 117"/>
                <a:gd name="T60" fmla="*/ 319869 w 109"/>
                <a:gd name="T61" fmla="*/ 364987 h 117"/>
                <a:gd name="T62" fmla="*/ 312839 w 109"/>
                <a:gd name="T63" fmla="*/ 343930 h 117"/>
                <a:gd name="T64" fmla="*/ 319869 w 109"/>
                <a:gd name="T65" fmla="*/ 322873 h 117"/>
                <a:gd name="T66" fmla="*/ 316354 w 109"/>
                <a:gd name="T67" fmla="*/ 333401 h 117"/>
                <a:gd name="T68" fmla="*/ 319869 w 109"/>
                <a:gd name="T69" fmla="*/ 312344 h 117"/>
                <a:gd name="T70" fmla="*/ 333929 w 109"/>
                <a:gd name="T71" fmla="*/ 329892 h 117"/>
                <a:gd name="T72" fmla="*/ 333929 w 109"/>
                <a:gd name="T73" fmla="*/ 361477 h 117"/>
                <a:gd name="T74" fmla="*/ 302294 w 109"/>
                <a:gd name="T75" fmla="*/ 347439 h 117"/>
                <a:gd name="T76" fmla="*/ 45696 w 109"/>
                <a:gd name="T77" fmla="*/ 361477 h 117"/>
                <a:gd name="T78" fmla="*/ 63271 w 109"/>
                <a:gd name="T79" fmla="*/ 301816 h 117"/>
                <a:gd name="T80" fmla="*/ 45696 w 109"/>
                <a:gd name="T81" fmla="*/ 319363 h 117"/>
                <a:gd name="T82" fmla="*/ 80846 w 109"/>
                <a:gd name="T83" fmla="*/ 294797 h 117"/>
                <a:gd name="T84" fmla="*/ 63271 w 109"/>
                <a:gd name="T85" fmla="*/ 361477 h 117"/>
                <a:gd name="T86" fmla="*/ 207388 w 109"/>
                <a:gd name="T87" fmla="*/ 368496 h 117"/>
                <a:gd name="T88" fmla="*/ 175752 w 109"/>
                <a:gd name="T89" fmla="*/ 294797 h 117"/>
                <a:gd name="T90" fmla="*/ 189812 w 109"/>
                <a:gd name="T91" fmla="*/ 266721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9"/>
                <a:gd name="T139" fmla="*/ 0 h 117"/>
                <a:gd name="T140" fmla="*/ 109 w 109"/>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9" h="117">
                  <a:moveTo>
                    <a:pt x="0" y="117"/>
                  </a:moveTo>
                  <a:cubicBezTo>
                    <a:pt x="109" y="117"/>
                    <a:pt x="109" y="117"/>
                    <a:pt x="109" y="117"/>
                  </a:cubicBezTo>
                  <a:cubicBezTo>
                    <a:pt x="109" y="109"/>
                    <a:pt x="109" y="109"/>
                    <a:pt x="109" y="109"/>
                  </a:cubicBezTo>
                  <a:cubicBezTo>
                    <a:pt x="105" y="109"/>
                    <a:pt x="105" y="109"/>
                    <a:pt x="105" y="109"/>
                  </a:cubicBezTo>
                  <a:cubicBezTo>
                    <a:pt x="105" y="86"/>
                    <a:pt x="105" y="86"/>
                    <a:pt x="105" y="86"/>
                  </a:cubicBezTo>
                  <a:cubicBezTo>
                    <a:pt x="101" y="86"/>
                    <a:pt x="101" y="86"/>
                    <a:pt x="101" y="86"/>
                  </a:cubicBezTo>
                  <a:cubicBezTo>
                    <a:pt x="100" y="63"/>
                    <a:pt x="100" y="63"/>
                    <a:pt x="100" y="63"/>
                  </a:cubicBezTo>
                  <a:cubicBezTo>
                    <a:pt x="100" y="54"/>
                    <a:pt x="100" y="54"/>
                    <a:pt x="100" y="54"/>
                  </a:cubicBezTo>
                  <a:cubicBezTo>
                    <a:pt x="102" y="61"/>
                    <a:pt x="102" y="61"/>
                    <a:pt x="102" y="61"/>
                  </a:cubicBezTo>
                  <a:cubicBezTo>
                    <a:pt x="107" y="58"/>
                    <a:pt x="107" y="58"/>
                    <a:pt x="107" y="58"/>
                  </a:cubicBezTo>
                  <a:cubicBezTo>
                    <a:pt x="100" y="38"/>
                    <a:pt x="100" y="38"/>
                    <a:pt x="100" y="38"/>
                  </a:cubicBezTo>
                  <a:cubicBezTo>
                    <a:pt x="82" y="38"/>
                    <a:pt x="82" y="38"/>
                    <a:pt x="82" y="38"/>
                  </a:cubicBezTo>
                  <a:cubicBezTo>
                    <a:pt x="78" y="48"/>
                    <a:pt x="78" y="48"/>
                    <a:pt x="78" y="48"/>
                  </a:cubicBezTo>
                  <a:cubicBezTo>
                    <a:pt x="71" y="57"/>
                    <a:pt x="71" y="57"/>
                    <a:pt x="71" y="57"/>
                  </a:cubicBezTo>
                  <a:cubicBezTo>
                    <a:pt x="74" y="60"/>
                    <a:pt x="74" y="60"/>
                    <a:pt x="74" y="60"/>
                  </a:cubicBezTo>
                  <a:cubicBezTo>
                    <a:pt x="82" y="53"/>
                    <a:pt x="82" y="53"/>
                    <a:pt x="82" y="53"/>
                  </a:cubicBezTo>
                  <a:cubicBezTo>
                    <a:pt x="82" y="63"/>
                    <a:pt x="82" y="63"/>
                    <a:pt x="82" y="63"/>
                  </a:cubicBezTo>
                  <a:cubicBezTo>
                    <a:pt x="85" y="86"/>
                    <a:pt x="85" y="86"/>
                    <a:pt x="85" y="86"/>
                  </a:cubicBezTo>
                  <a:cubicBezTo>
                    <a:pt x="76" y="86"/>
                    <a:pt x="76" y="86"/>
                    <a:pt x="76" y="86"/>
                  </a:cubicBezTo>
                  <a:cubicBezTo>
                    <a:pt x="76" y="109"/>
                    <a:pt x="76" y="109"/>
                    <a:pt x="76" y="109"/>
                  </a:cubicBezTo>
                  <a:cubicBezTo>
                    <a:pt x="70" y="109"/>
                    <a:pt x="70" y="109"/>
                    <a:pt x="70" y="109"/>
                  </a:cubicBezTo>
                  <a:cubicBezTo>
                    <a:pt x="70" y="70"/>
                    <a:pt x="70" y="70"/>
                    <a:pt x="70" y="70"/>
                  </a:cubicBezTo>
                  <a:cubicBezTo>
                    <a:pt x="63" y="70"/>
                    <a:pt x="63" y="70"/>
                    <a:pt x="63" y="70"/>
                  </a:cubicBezTo>
                  <a:cubicBezTo>
                    <a:pt x="66" y="46"/>
                    <a:pt x="66" y="46"/>
                    <a:pt x="66" y="46"/>
                  </a:cubicBezTo>
                  <a:cubicBezTo>
                    <a:pt x="67" y="33"/>
                    <a:pt x="67" y="33"/>
                    <a:pt x="67" y="33"/>
                  </a:cubicBezTo>
                  <a:cubicBezTo>
                    <a:pt x="69" y="38"/>
                    <a:pt x="69" y="38"/>
                    <a:pt x="69" y="38"/>
                  </a:cubicBezTo>
                  <a:cubicBezTo>
                    <a:pt x="68" y="46"/>
                    <a:pt x="68" y="46"/>
                    <a:pt x="68" y="46"/>
                  </a:cubicBezTo>
                  <a:cubicBezTo>
                    <a:pt x="71" y="46"/>
                    <a:pt x="71" y="46"/>
                    <a:pt x="71" y="46"/>
                  </a:cubicBezTo>
                  <a:cubicBezTo>
                    <a:pt x="74" y="37"/>
                    <a:pt x="74" y="37"/>
                    <a:pt x="74" y="37"/>
                  </a:cubicBezTo>
                  <a:cubicBezTo>
                    <a:pt x="68" y="21"/>
                    <a:pt x="68" y="21"/>
                    <a:pt x="68" y="21"/>
                  </a:cubicBezTo>
                  <a:cubicBezTo>
                    <a:pt x="49" y="21"/>
                    <a:pt x="49" y="21"/>
                    <a:pt x="49" y="21"/>
                  </a:cubicBezTo>
                  <a:cubicBezTo>
                    <a:pt x="43" y="18"/>
                    <a:pt x="43" y="18"/>
                    <a:pt x="43" y="18"/>
                  </a:cubicBezTo>
                  <a:cubicBezTo>
                    <a:pt x="39" y="10"/>
                    <a:pt x="39" y="10"/>
                    <a:pt x="39" y="10"/>
                  </a:cubicBezTo>
                  <a:cubicBezTo>
                    <a:pt x="37" y="11"/>
                    <a:pt x="35" y="11"/>
                    <a:pt x="34" y="12"/>
                  </a:cubicBezTo>
                  <a:cubicBezTo>
                    <a:pt x="38" y="22"/>
                    <a:pt x="38" y="22"/>
                    <a:pt x="38" y="22"/>
                  </a:cubicBezTo>
                  <a:cubicBezTo>
                    <a:pt x="49" y="34"/>
                    <a:pt x="49" y="34"/>
                    <a:pt x="49" y="34"/>
                  </a:cubicBezTo>
                  <a:cubicBezTo>
                    <a:pt x="49" y="46"/>
                    <a:pt x="49" y="46"/>
                    <a:pt x="49" y="46"/>
                  </a:cubicBezTo>
                  <a:cubicBezTo>
                    <a:pt x="47" y="70"/>
                    <a:pt x="47" y="70"/>
                    <a:pt x="47" y="70"/>
                  </a:cubicBezTo>
                  <a:cubicBezTo>
                    <a:pt x="41" y="70"/>
                    <a:pt x="41" y="70"/>
                    <a:pt x="41" y="70"/>
                  </a:cubicBezTo>
                  <a:cubicBezTo>
                    <a:pt x="41" y="109"/>
                    <a:pt x="41" y="109"/>
                    <a:pt x="41" y="109"/>
                  </a:cubicBezTo>
                  <a:cubicBezTo>
                    <a:pt x="33" y="109"/>
                    <a:pt x="33" y="109"/>
                    <a:pt x="33" y="109"/>
                  </a:cubicBezTo>
                  <a:cubicBezTo>
                    <a:pt x="33" y="76"/>
                    <a:pt x="33" y="76"/>
                    <a:pt x="33" y="76"/>
                  </a:cubicBezTo>
                  <a:cubicBezTo>
                    <a:pt x="25" y="76"/>
                    <a:pt x="25" y="76"/>
                    <a:pt x="25" y="76"/>
                  </a:cubicBezTo>
                  <a:cubicBezTo>
                    <a:pt x="28" y="53"/>
                    <a:pt x="28" y="53"/>
                    <a:pt x="28" y="53"/>
                  </a:cubicBezTo>
                  <a:cubicBezTo>
                    <a:pt x="28" y="44"/>
                    <a:pt x="28" y="44"/>
                    <a:pt x="28" y="44"/>
                  </a:cubicBezTo>
                  <a:cubicBezTo>
                    <a:pt x="34" y="51"/>
                    <a:pt x="34" y="51"/>
                    <a:pt x="34" y="51"/>
                  </a:cubicBezTo>
                  <a:cubicBezTo>
                    <a:pt x="38" y="49"/>
                    <a:pt x="38" y="49"/>
                    <a:pt x="38" y="49"/>
                  </a:cubicBezTo>
                  <a:cubicBezTo>
                    <a:pt x="28" y="29"/>
                    <a:pt x="28" y="29"/>
                    <a:pt x="28" y="29"/>
                  </a:cubicBezTo>
                  <a:cubicBezTo>
                    <a:pt x="10" y="29"/>
                    <a:pt x="10" y="29"/>
                    <a:pt x="10" y="29"/>
                  </a:cubicBezTo>
                  <a:cubicBezTo>
                    <a:pt x="0" y="44"/>
                    <a:pt x="0" y="44"/>
                    <a:pt x="0" y="44"/>
                  </a:cubicBezTo>
                  <a:cubicBezTo>
                    <a:pt x="3" y="48"/>
                    <a:pt x="3" y="48"/>
                    <a:pt x="3" y="48"/>
                  </a:cubicBezTo>
                  <a:cubicBezTo>
                    <a:pt x="11" y="38"/>
                    <a:pt x="11" y="38"/>
                    <a:pt x="11" y="38"/>
                  </a:cubicBezTo>
                  <a:cubicBezTo>
                    <a:pt x="11" y="53"/>
                    <a:pt x="11" y="53"/>
                    <a:pt x="11" y="53"/>
                  </a:cubicBezTo>
                  <a:cubicBezTo>
                    <a:pt x="9" y="76"/>
                    <a:pt x="9" y="76"/>
                    <a:pt x="9" y="76"/>
                  </a:cubicBezTo>
                  <a:cubicBezTo>
                    <a:pt x="4" y="76"/>
                    <a:pt x="4" y="76"/>
                    <a:pt x="4" y="76"/>
                  </a:cubicBezTo>
                  <a:cubicBezTo>
                    <a:pt x="4" y="109"/>
                    <a:pt x="4" y="109"/>
                    <a:pt x="4" y="109"/>
                  </a:cubicBezTo>
                  <a:cubicBezTo>
                    <a:pt x="0" y="109"/>
                    <a:pt x="0" y="109"/>
                    <a:pt x="0" y="109"/>
                  </a:cubicBezTo>
                  <a:cubicBezTo>
                    <a:pt x="0" y="117"/>
                    <a:pt x="0" y="117"/>
                    <a:pt x="0" y="117"/>
                  </a:cubicBezTo>
                  <a:close/>
                  <a:moveTo>
                    <a:pt x="97" y="86"/>
                  </a:moveTo>
                  <a:cubicBezTo>
                    <a:pt x="90" y="86"/>
                    <a:pt x="90" y="86"/>
                    <a:pt x="90" y="86"/>
                  </a:cubicBezTo>
                  <a:cubicBezTo>
                    <a:pt x="90" y="65"/>
                    <a:pt x="90" y="65"/>
                    <a:pt x="90" y="65"/>
                  </a:cubicBezTo>
                  <a:cubicBezTo>
                    <a:pt x="92" y="65"/>
                    <a:pt x="92" y="65"/>
                    <a:pt x="92" y="65"/>
                  </a:cubicBezTo>
                  <a:cubicBezTo>
                    <a:pt x="97" y="86"/>
                    <a:pt x="97" y="86"/>
                    <a:pt x="97" y="86"/>
                  </a:cubicBezTo>
                  <a:close/>
                  <a:moveTo>
                    <a:pt x="96" y="19"/>
                  </a:moveTo>
                  <a:cubicBezTo>
                    <a:pt x="99" y="22"/>
                    <a:pt x="101" y="27"/>
                    <a:pt x="98" y="31"/>
                  </a:cubicBezTo>
                  <a:cubicBezTo>
                    <a:pt x="96" y="35"/>
                    <a:pt x="91" y="36"/>
                    <a:pt x="87" y="33"/>
                  </a:cubicBezTo>
                  <a:cubicBezTo>
                    <a:pt x="83" y="31"/>
                    <a:pt x="82" y="26"/>
                    <a:pt x="84" y="22"/>
                  </a:cubicBezTo>
                  <a:cubicBezTo>
                    <a:pt x="87" y="18"/>
                    <a:pt x="92" y="17"/>
                    <a:pt x="96" y="19"/>
                  </a:cubicBezTo>
                  <a:close/>
                  <a:moveTo>
                    <a:pt x="20" y="76"/>
                  </a:moveTo>
                  <a:cubicBezTo>
                    <a:pt x="14" y="76"/>
                    <a:pt x="14" y="76"/>
                    <a:pt x="14" y="76"/>
                  </a:cubicBezTo>
                  <a:cubicBezTo>
                    <a:pt x="18" y="55"/>
                    <a:pt x="18" y="55"/>
                    <a:pt x="18" y="55"/>
                  </a:cubicBezTo>
                  <a:cubicBezTo>
                    <a:pt x="20" y="55"/>
                    <a:pt x="20" y="55"/>
                    <a:pt x="20" y="55"/>
                  </a:cubicBezTo>
                  <a:cubicBezTo>
                    <a:pt x="20" y="76"/>
                    <a:pt x="20" y="76"/>
                    <a:pt x="20" y="76"/>
                  </a:cubicBezTo>
                  <a:close/>
                  <a:moveTo>
                    <a:pt x="15" y="11"/>
                  </a:moveTo>
                  <a:cubicBezTo>
                    <a:pt x="19" y="8"/>
                    <a:pt x="24" y="10"/>
                    <a:pt x="26" y="13"/>
                  </a:cubicBezTo>
                  <a:cubicBezTo>
                    <a:pt x="28" y="17"/>
                    <a:pt x="27" y="22"/>
                    <a:pt x="23" y="24"/>
                  </a:cubicBezTo>
                  <a:cubicBezTo>
                    <a:pt x="19" y="26"/>
                    <a:pt x="14" y="25"/>
                    <a:pt x="12" y="22"/>
                  </a:cubicBezTo>
                  <a:cubicBezTo>
                    <a:pt x="10" y="18"/>
                    <a:pt x="11" y="13"/>
                    <a:pt x="15" y="11"/>
                  </a:cubicBezTo>
                  <a:close/>
                  <a:moveTo>
                    <a:pt x="59" y="70"/>
                  </a:moveTo>
                  <a:cubicBezTo>
                    <a:pt x="52" y="70"/>
                    <a:pt x="52" y="70"/>
                    <a:pt x="52" y="70"/>
                  </a:cubicBezTo>
                  <a:cubicBezTo>
                    <a:pt x="56" y="48"/>
                    <a:pt x="56" y="48"/>
                    <a:pt x="56" y="48"/>
                  </a:cubicBezTo>
                  <a:cubicBezTo>
                    <a:pt x="59" y="48"/>
                    <a:pt x="59" y="48"/>
                    <a:pt x="59" y="48"/>
                  </a:cubicBezTo>
                  <a:cubicBezTo>
                    <a:pt x="59" y="70"/>
                    <a:pt x="59" y="70"/>
                    <a:pt x="59" y="70"/>
                  </a:cubicBezTo>
                  <a:close/>
                  <a:moveTo>
                    <a:pt x="61" y="3"/>
                  </a:moveTo>
                  <a:cubicBezTo>
                    <a:pt x="65" y="5"/>
                    <a:pt x="66" y="10"/>
                    <a:pt x="64" y="14"/>
                  </a:cubicBezTo>
                  <a:cubicBezTo>
                    <a:pt x="61" y="18"/>
                    <a:pt x="56" y="19"/>
                    <a:pt x="52" y="17"/>
                  </a:cubicBezTo>
                  <a:cubicBezTo>
                    <a:pt x="49" y="14"/>
                    <a:pt x="47" y="9"/>
                    <a:pt x="50" y="5"/>
                  </a:cubicBezTo>
                  <a:cubicBezTo>
                    <a:pt x="52" y="2"/>
                    <a:pt x="57" y="0"/>
                    <a:pt x="61" y="3"/>
                  </a:cubicBezTo>
                  <a:close/>
                  <a:moveTo>
                    <a:pt x="86" y="99"/>
                  </a:moveTo>
                  <a:cubicBezTo>
                    <a:pt x="90" y="99"/>
                    <a:pt x="90" y="99"/>
                    <a:pt x="90" y="99"/>
                  </a:cubicBezTo>
                  <a:cubicBezTo>
                    <a:pt x="90" y="104"/>
                    <a:pt x="90" y="104"/>
                    <a:pt x="90" y="104"/>
                  </a:cubicBezTo>
                  <a:cubicBezTo>
                    <a:pt x="90" y="104"/>
                    <a:pt x="90" y="104"/>
                    <a:pt x="90" y="104"/>
                  </a:cubicBezTo>
                  <a:cubicBezTo>
                    <a:pt x="91" y="104"/>
                    <a:pt x="91" y="104"/>
                    <a:pt x="91" y="104"/>
                  </a:cubicBezTo>
                  <a:cubicBezTo>
                    <a:pt x="91" y="100"/>
                    <a:pt x="91" y="100"/>
                    <a:pt x="91" y="100"/>
                  </a:cubicBezTo>
                  <a:cubicBezTo>
                    <a:pt x="91" y="99"/>
                    <a:pt x="91" y="99"/>
                    <a:pt x="91" y="99"/>
                  </a:cubicBezTo>
                  <a:cubicBezTo>
                    <a:pt x="91" y="98"/>
                    <a:pt x="90" y="98"/>
                    <a:pt x="89" y="98"/>
                  </a:cubicBezTo>
                  <a:cubicBezTo>
                    <a:pt x="89" y="96"/>
                    <a:pt x="89" y="96"/>
                    <a:pt x="89" y="96"/>
                  </a:cubicBezTo>
                  <a:cubicBezTo>
                    <a:pt x="91" y="96"/>
                    <a:pt x="91" y="96"/>
                    <a:pt x="91" y="95"/>
                  </a:cubicBezTo>
                  <a:cubicBezTo>
                    <a:pt x="91" y="92"/>
                    <a:pt x="91" y="92"/>
                    <a:pt x="91" y="92"/>
                  </a:cubicBezTo>
                  <a:cubicBezTo>
                    <a:pt x="91" y="92"/>
                    <a:pt x="91" y="91"/>
                    <a:pt x="90" y="91"/>
                  </a:cubicBezTo>
                  <a:cubicBezTo>
                    <a:pt x="90" y="91"/>
                    <a:pt x="90" y="92"/>
                    <a:pt x="90" y="92"/>
                  </a:cubicBezTo>
                  <a:cubicBezTo>
                    <a:pt x="90" y="95"/>
                    <a:pt x="90" y="95"/>
                    <a:pt x="90" y="95"/>
                  </a:cubicBezTo>
                  <a:cubicBezTo>
                    <a:pt x="86" y="95"/>
                    <a:pt x="86" y="95"/>
                    <a:pt x="86" y="95"/>
                  </a:cubicBezTo>
                  <a:cubicBezTo>
                    <a:pt x="86" y="92"/>
                    <a:pt x="86" y="92"/>
                    <a:pt x="86" y="92"/>
                  </a:cubicBezTo>
                  <a:cubicBezTo>
                    <a:pt x="86" y="90"/>
                    <a:pt x="88" y="89"/>
                    <a:pt x="91" y="89"/>
                  </a:cubicBezTo>
                  <a:cubicBezTo>
                    <a:pt x="92" y="89"/>
                    <a:pt x="93" y="89"/>
                    <a:pt x="94" y="90"/>
                  </a:cubicBezTo>
                  <a:cubicBezTo>
                    <a:pt x="95" y="90"/>
                    <a:pt x="95" y="91"/>
                    <a:pt x="95" y="92"/>
                  </a:cubicBezTo>
                  <a:cubicBezTo>
                    <a:pt x="95" y="94"/>
                    <a:pt x="95" y="94"/>
                    <a:pt x="95" y="94"/>
                  </a:cubicBezTo>
                  <a:cubicBezTo>
                    <a:pt x="95" y="96"/>
                    <a:pt x="94" y="97"/>
                    <a:pt x="93" y="97"/>
                  </a:cubicBezTo>
                  <a:cubicBezTo>
                    <a:pt x="94" y="98"/>
                    <a:pt x="95" y="99"/>
                    <a:pt x="95" y="101"/>
                  </a:cubicBezTo>
                  <a:cubicBezTo>
                    <a:pt x="95" y="103"/>
                    <a:pt x="95" y="103"/>
                    <a:pt x="95" y="103"/>
                  </a:cubicBezTo>
                  <a:cubicBezTo>
                    <a:pt x="95" y="106"/>
                    <a:pt x="94" y="107"/>
                    <a:pt x="91" y="107"/>
                  </a:cubicBezTo>
                  <a:cubicBezTo>
                    <a:pt x="88" y="107"/>
                    <a:pt x="86" y="106"/>
                    <a:pt x="86" y="104"/>
                  </a:cubicBezTo>
                  <a:cubicBezTo>
                    <a:pt x="86" y="99"/>
                    <a:pt x="86" y="99"/>
                    <a:pt x="86" y="99"/>
                  </a:cubicBezTo>
                  <a:close/>
                  <a:moveTo>
                    <a:pt x="24" y="106"/>
                  </a:moveTo>
                  <a:cubicBezTo>
                    <a:pt x="13" y="106"/>
                    <a:pt x="13" y="106"/>
                    <a:pt x="13" y="106"/>
                  </a:cubicBezTo>
                  <a:cubicBezTo>
                    <a:pt x="13" y="103"/>
                    <a:pt x="13" y="103"/>
                    <a:pt x="13" y="103"/>
                  </a:cubicBezTo>
                  <a:cubicBezTo>
                    <a:pt x="18" y="93"/>
                    <a:pt x="18" y="93"/>
                    <a:pt x="18" y="93"/>
                  </a:cubicBezTo>
                  <a:cubicBezTo>
                    <a:pt x="19" y="91"/>
                    <a:pt x="19" y="90"/>
                    <a:pt x="19" y="88"/>
                  </a:cubicBezTo>
                  <a:cubicBezTo>
                    <a:pt x="19" y="87"/>
                    <a:pt x="19" y="86"/>
                    <a:pt x="18" y="86"/>
                  </a:cubicBezTo>
                  <a:cubicBezTo>
                    <a:pt x="18" y="86"/>
                    <a:pt x="17" y="87"/>
                    <a:pt x="17" y="87"/>
                  </a:cubicBezTo>
                  <a:cubicBezTo>
                    <a:pt x="17" y="91"/>
                    <a:pt x="17" y="91"/>
                    <a:pt x="17" y="91"/>
                  </a:cubicBezTo>
                  <a:cubicBezTo>
                    <a:pt x="13" y="91"/>
                    <a:pt x="13" y="91"/>
                    <a:pt x="13" y="91"/>
                  </a:cubicBezTo>
                  <a:cubicBezTo>
                    <a:pt x="13" y="87"/>
                    <a:pt x="13" y="87"/>
                    <a:pt x="13" y="87"/>
                  </a:cubicBezTo>
                  <a:cubicBezTo>
                    <a:pt x="13" y="84"/>
                    <a:pt x="15" y="83"/>
                    <a:pt x="18" y="83"/>
                  </a:cubicBezTo>
                  <a:cubicBezTo>
                    <a:pt x="21" y="83"/>
                    <a:pt x="22" y="83"/>
                    <a:pt x="23" y="84"/>
                  </a:cubicBezTo>
                  <a:cubicBezTo>
                    <a:pt x="24" y="85"/>
                    <a:pt x="24" y="87"/>
                    <a:pt x="24" y="90"/>
                  </a:cubicBezTo>
                  <a:cubicBezTo>
                    <a:pt x="24" y="91"/>
                    <a:pt x="24" y="92"/>
                    <a:pt x="24" y="92"/>
                  </a:cubicBezTo>
                  <a:cubicBezTo>
                    <a:pt x="18" y="103"/>
                    <a:pt x="18" y="103"/>
                    <a:pt x="18" y="103"/>
                  </a:cubicBezTo>
                  <a:cubicBezTo>
                    <a:pt x="24" y="103"/>
                    <a:pt x="24" y="103"/>
                    <a:pt x="24" y="103"/>
                  </a:cubicBezTo>
                  <a:cubicBezTo>
                    <a:pt x="24" y="106"/>
                    <a:pt x="24" y="106"/>
                    <a:pt x="24" y="106"/>
                  </a:cubicBezTo>
                  <a:close/>
                  <a:moveTo>
                    <a:pt x="59" y="105"/>
                  </a:moveTo>
                  <a:cubicBezTo>
                    <a:pt x="53" y="105"/>
                    <a:pt x="53" y="105"/>
                    <a:pt x="53" y="105"/>
                  </a:cubicBezTo>
                  <a:cubicBezTo>
                    <a:pt x="53" y="84"/>
                    <a:pt x="53" y="84"/>
                    <a:pt x="53" y="84"/>
                  </a:cubicBezTo>
                  <a:cubicBezTo>
                    <a:pt x="50" y="84"/>
                    <a:pt x="50" y="84"/>
                    <a:pt x="50" y="84"/>
                  </a:cubicBezTo>
                  <a:cubicBezTo>
                    <a:pt x="50" y="80"/>
                    <a:pt x="50" y="80"/>
                    <a:pt x="50" y="80"/>
                  </a:cubicBezTo>
                  <a:cubicBezTo>
                    <a:pt x="51" y="80"/>
                    <a:pt x="52" y="79"/>
                    <a:pt x="53" y="79"/>
                  </a:cubicBezTo>
                  <a:cubicBezTo>
                    <a:pt x="53" y="78"/>
                    <a:pt x="54" y="77"/>
                    <a:pt x="54" y="76"/>
                  </a:cubicBezTo>
                  <a:cubicBezTo>
                    <a:pt x="59" y="76"/>
                    <a:pt x="59" y="76"/>
                    <a:pt x="59" y="76"/>
                  </a:cubicBezTo>
                  <a:lnTo>
                    <a:pt x="59" y="105"/>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a:p>
          </p:txBody>
        </p:sp>
      </p:grpSp>
      <p:sp>
        <p:nvSpPr>
          <p:cNvPr id="24" name="六边形 23"/>
          <p:cNvSpPr/>
          <p:nvPr/>
        </p:nvSpPr>
        <p:spPr>
          <a:xfrm>
            <a:off x="3349318" y="4107741"/>
            <a:ext cx="200025"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5" name="组合 50"/>
          <p:cNvGrpSpPr>
            <a:grpSpLocks/>
          </p:cNvGrpSpPr>
          <p:nvPr/>
        </p:nvGrpSpPr>
        <p:grpSpPr bwMode="auto">
          <a:xfrm>
            <a:off x="3133418" y="3399716"/>
            <a:ext cx="633413" cy="633412"/>
            <a:chOff x="3231450" y="3555940"/>
            <a:chExt cx="633412" cy="633412"/>
          </a:xfrm>
        </p:grpSpPr>
        <p:sp>
          <p:nvSpPr>
            <p:cNvPr id="26" name="椭圆 25"/>
            <p:cNvSpPr/>
            <p:nvPr/>
          </p:nvSpPr>
          <p:spPr>
            <a:xfrm>
              <a:off x="3231450"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Freeform 29"/>
            <p:cNvSpPr>
              <a:spLocks noEditPoints="1"/>
            </p:cNvSpPr>
            <p:nvPr/>
          </p:nvSpPr>
          <p:spPr bwMode="auto">
            <a:xfrm>
              <a:off x="3410691" y="3702149"/>
              <a:ext cx="274930" cy="340994"/>
            </a:xfrm>
            <a:custGeom>
              <a:avLst/>
              <a:gdLst>
                <a:gd name="T0" fmla="*/ 170646 w 174"/>
                <a:gd name="T1" fmla="*/ 28416 h 216"/>
                <a:gd name="T2" fmla="*/ 170646 w 174"/>
                <a:gd name="T3" fmla="*/ 140502 h 216"/>
                <a:gd name="T4" fmla="*/ 211728 w 174"/>
                <a:gd name="T5" fmla="*/ 211543 h 216"/>
                <a:gd name="T6" fmla="*/ 267030 w 174"/>
                <a:gd name="T7" fmla="*/ 306263 h 216"/>
                <a:gd name="T8" fmla="*/ 248069 w 174"/>
                <a:gd name="T9" fmla="*/ 339415 h 216"/>
                <a:gd name="T10" fmla="*/ 137465 w 174"/>
                <a:gd name="T11" fmla="*/ 339415 h 216"/>
                <a:gd name="T12" fmla="*/ 31601 w 174"/>
                <a:gd name="T13" fmla="*/ 339415 h 216"/>
                <a:gd name="T14" fmla="*/ 9480 w 174"/>
                <a:gd name="T15" fmla="*/ 304684 h 216"/>
                <a:gd name="T16" fmla="*/ 64782 w 174"/>
                <a:gd name="T17" fmla="*/ 211543 h 216"/>
                <a:gd name="T18" fmla="*/ 104284 w 174"/>
                <a:gd name="T19" fmla="*/ 140502 h 216"/>
                <a:gd name="T20" fmla="*/ 104284 w 174"/>
                <a:gd name="T21" fmla="*/ 28416 h 216"/>
                <a:gd name="T22" fmla="*/ 77423 w 174"/>
                <a:gd name="T23" fmla="*/ 28416 h 216"/>
                <a:gd name="T24" fmla="*/ 77423 w 174"/>
                <a:gd name="T25" fmla="*/ 0 h 216"/>
                <a:gd name="T26" fmla="*/ 199087 w 174"/>
                <a:gd name="T27" fmla="*/ 0 h 216"/>
                <a:gd name="T28" fmla="*/ 199087 w 174"/>
                <a:gd name="T29" fmla="*/ 28416 h 216"/>
                <a:gd name="T30" fmla="*/ 170646 w 174"/>
                <a:gd name="T31" fmla="*/ 28416 h 216"/>
                <a:gd name="T32" fmla="*/ 115344 w 174"/>
                <a:gd name="T33" fmla="*/ 246273 h 216"/>
                <a:gd name="T34" fmla="*/ 104284 w 174"/>
                <a:gd name="T35" fmla="*/ 257324 h 216"/>
                <a:gd name="T36" fmla="*/ 115344 w 174"/>
                <a:gd name="T37" fmla="*/ 268375 h 216"/>
                <a:gd name="T38" fmla="*/ 126405 w 174"/>
                <a:gd name="T39" fmla="*/ 257324 h 216"/>
                <a:gd name="T40" fmla="*/ 115344 w 174"/>
                <a:gd name="T41" fmla="*/ 246273 h 216"/>
                <a:gd name="T42" fmla="*/ 165906 w 174"/>
                <a:gd name="T43" fmla="*/ 254167 h 216"/>
                <a:gd name="T44" fmla="*/ 143785 w 174"/>
                <a:gd name="T45" fmla="*/ 276268 h 216"/>
                <a:gd name="T46" fmla="*/ 165906 w 174"/>
                <a:gd name="T47" fmla="*/ 298370 h 216"/>
                <a:gd name="T48" fmla="*/ 188027 w 174"/>
                <a:gd name="T49" fmla="*/ 276268 h 216"/>
                <a:gd name="T50" fmla="*/ 165906 w 174"/>
                <a:gd name="T51" fmla="*/ 254167 h 216"/>
                <a:gd name="T52" fmla="*/ 115344 w 174"/>
                <a:gd name="T53" fmla="*/ 209964 h 216"/>
                <a:gd name="T54" fmla="*/ 105864 w 174"/>
                <a:gd name="T55" fmla="*/ 219436 h 216"/>
                <a:gd name="T56" fmla="*/ 115344 w 174"/>
                <a:gd name="T57" fmla="*/ 228908 h 216"/>
                <a:gd name="T58" fmla="*/ 126405 w 174"/>
                <a:gd name="T59" fmla="*/ 219436 h 216"/>
                <a:gd name="T60" fmla="*/ 115344 w 174"/>
                <a:gd name="T61" fmla="*/ 209964 h 216"/>
                <a:gd name="T62" fmla="*/ 143785 w 174"/>
                <a:gd name="T63" fmla="*/ 189441 h 216"/>
                <a:gd name="T64" fmla="*/ 135885 w 174"/>
                <a:gd name="T65" fmla="*/ 195756 h 216"/>
                <a:gd name="T66" fmla="*/ 143785 w 174"/>
                <a:gd name="T67" fmla="*/ 203649 h 216"/>
                <a:gd name="T68" fmla="*/ 150105 w 174"/>
                <a:gd name="T69" fmla="*/ 195756 h 216"/>
                <a:gd name="T70" fmla="*/ 143785 w 174"/>
                <a:gd name="T71" fmla="*/ 189441 h 216"/>
                <a:gd name="T72" fmla="*/ 151686 w 174"/>
                <a:gd name="T73" fmla="*/ 28416 h 216"/>
                <a:gd name="T74" fmla="*/ 123244 w 174"/>
                <a:gd name="T75" fmla="*/ 28416 h 216"/>
                <a:gd name="T76" fmla="*/ 123244 w 174"/>
                <a:gd name="T77" fmla="*/ 145238 h 216"/>
                <a:gd name="T78" fmla="*/ 71103 w 174"/>
                <a:gd name="T79" fmla="*/ 238380 h 216"/>
                <a:gd name="T80" fmla="*/ 205407 w 174"/>
                <a:gd name="T81" fmla="*/ 238380 h 216"/>
                <a:gd name="T82" fmla="*/ 251229 w 174"/>
                <a:gd name="T83" fmla="*/ 315735 h 216"/>
                <a:gd name="T84" fmla="*/ 151686 w 174"/>
                <a:gd name="T85" fmla="*/ 145238 h 216"/>
                <a:gd name="T86" fmla="*/ 151686 w 174"/>
                <a:gd name="T87" fmla="*/ 28416 h 2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4"/>
                <a:gd name="T133" fmla="*/ 0 h 216"/>
                <a:gd name="T134" fmla="*/ 174 w 174"/>
                <a:gd name="T135" fmla="*/ 216 h 2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4" h="216">
                  <a:moveTo>
                    <a:pt x="108" y="18"/>
                  </a:moveTo>
                  <a:cubicBezTo>
                    <a:pt x="108" y="89"/>
                    <a:pt x="108" y="89"/>
                    <a:pt x="108" y="89"/>
                  </a:cubicBezTo>
                  <a:cubicBezTo>
                    <a:pt x="134" y="134"/>
                    <a:pt x="134" y="134"/>
                    <a:pt x="134" y="134"/>
                  </a:cubicBezTo>
                  <a:cubicBezTo>
                    <a:pt x="169" y="194"/>
                    <a:pt x="169" y="194"/>
                    <a:pt x="169" y="194"/>
                  </a:cubicBezTo>
                  <a:cubicBezTo>
                    <a:pt x="174" y="205"/>
                    <a:pt x="167" y="216"/>
                    <a:pt x="157" y="215"/>
                  </a:cubicBezTo>
                  <a:cubicBezTo>
                    <a:pt x="87" y="215"/>
                    <a:pt x="87" y="215"/>
                    <a:pt x="87" y="215"/>
                  </a:cubicBezTo>
                  <a:cubicBezTo>
                    <a:pt x="20" y="215"/>
                    <a:pt x="20" y="215"/>
                    <a:pt x="20" y="215"/>
                  </a:cubicBezTo>
                  <a:cubicBezTo>
                    <a:pt x="8" y="216"/>
                    <a:pt x="0" y="204"/>
                    <a:pt x="6" y="193"/>
                  </a:cubicBezTo>
                  <a:cubicBezTo>
                    <a:pt x="41" y="134"/>
                    <a:pt x="41" y="134"/>
                    <a:pt x="41" y="134"/>
                  </a:cubicBezTo>
                  <a:cubicBezTo>
                    <a:pt x="66" y="89"/>
                    <a:pt x="66" y="89"/>
                    <a:pt x="66" y="89"/>
                  </a:cubicBezTo>
                  <a:cubicBezTo>
                    <a:pt x="66" y="18"/>
                    <a:pt x="66" y="18"/>
                    <a:pt x="66" y="18"/>
                  </a:cubicBezTo>
                  <a:cubicBezTo>
                    <a:pt x="49" y="18"/>
                    <a:pt x="49" y="18"/>
                    <a:pt x="49" y="18"/>
                  </a:cubicBezTo>
                  <a:cubicBezTo>
                    <a:pt x="49" y="0"/>
                    <a:pt x="49" y="0"/>
                    <a:pt x="49" y="0"/>
                  </a:cubicBezTo>
                  <a:cubicBezTo>
                    <a:pt x="126" y="0"/>
                    <a:pt x="126" y="0"/>
                    <a:pt x="126" y="0"/>
                  </a:cubicBezTo>
                  <a:cubicBezTo>
                    <a:pt x="126" y="18"/>
                    <a:pt x="126" y="18"/>
                    <a:pt x="126" y="18"/>
                  </a:cubicBezTo>
                  <a:cubicBezTo>
                    <a:pt x="108" y="18"/>
                    <a:pt x="108" y="18"/>
                    <a:pt x="108" y="18"/>
                  </a:cubicBezTo>
                  <a:close/>
                  <a:moveTo>
                    <a:pt x="73" y="156"/>
                  </a:moveTo>
                  <a:cubicBezTo>
                    <a:pt x="69" y="156"/>
                    <a:pt x="66" y="159"/>
                    <a:pt x="66" y="163"/>
                  </a:cubicBezTo>
                  <a:cubicBezTo>
                    <a:pt x="66" y="167"/>
                    <a:pt x="69" y="170"/>
                    <a:pt x="73" y="170"/>
                  </a:cubicBezTo>
                  <a:cubicBezTo>
                    <a:pt x="77" y="170"/>
                    <a:pt x="80" y="167"/>
                    <a:pt x="80" y="163"/>
                  </a:cubicBezTo>
                  <a:cubicBezTo>
                    <a:pt x="80" y="159"/>
                    <a:pt x="77" y="156"/>
                    <a:pt x="73" y="156"/>
                  </a:cubicBezTo>
                  <a:close/>
                  <a:moveTo>
                    <a:pt x="105" y="161"/>
                  </a:moveTo>
                  <a:cubicBezTo>
                    <a:pt x="97" y="161"/>
                    <a:pt x="91" y="167"/>
                    <a:pt x="91" y="175"/>
                  </a:cubicBezTo>
                  <a:cubicBezTo>
                    <a:pt x="91" y="183"/>
                    <a:pt x="97" y="189"/>
                    <a:pt x="105" y="189"/>
                  </a:cubicBezTo>
                  <a:cubicBezTo>
                    <a:pt x="113" y="189"/>
                    <a:pt x="119" y="183"/>
                    <a:pt x="119" y="175"/>
                  </a:cubicBezTo>
                  <a:cubicBezTo>
                    <a:pt x="119" y="167"/>
                    <a:pt x="113" y="161"/>
                    <a:pt x="105" y="161"/>
                  </a:cubicBezTo>
                  <a:close/>
                  <a:moveTo>
                    <a:pt x="73" y="133"/>
                  </a:moveTo>
                  <a:cubicBezTo>
                    <a:pt x="70" y="133"/>
                    <a:pt x="67" y="136"/>
                    <a:pt x="67" y="139"/>
                  </a:cubicBezTo>
                  <a:cubicBezTo>
                    <a:pt x="67" y="143"/>
                    <a:pt x="70" y="145"/>
                    <a:pt x="73" y="145"/>
                  </a:cubicBezTo>
                  <a:cubicBezTo>
                    <a:pt x="77" y="145"/>
                    <a:pt x="80" y="143"/>
                    <a:pt x="80" y="139"/>
                  </a:cubicBezTo>
                  <a:cubicBezTo>
                    <a:pt x="80" y="136"/>
                    <a:pt x="77" y="133"/>
                    <a:pt x="73" y="133"/>
                  </a:cubicBezTo>
                  <a:close/>
                  <a:moveTo>
                    <a:pt x="91" y="120"/>
                  </a:moveTo>
                  <a:cubicBezTo>
                    <a:pt x="88" y="120"/>
                    <a:pt x="86" y="122"/>
                    <a:pt x="86" y="124"/>
                  </a:cubicBezTo>
                  <a:cubicBezTo>
                    <a:pt x="86" y="127"/>
                    <a:pt x="88" y="129"/>
                    <a:pt x="91" y="129"/>
                  </a:cubicBezTo>
                  <a:cubicBezTo>
                    <a:pt x="93" y="129"/>
                    <a:pt x="95" y="127"/>
                    <a:pt x="95" y="124"/>
                  </a:cubicBezTo>
                  <a:cubicBezTo>
                    <a:pt x="95" y="122"/>
                    <a:pt x="93" y="120"/>
                    <a:pt x="91" y="120"/>
                  </a:cubicBezTo>
                  <a:close/>
                  <a:moveTo>
                    <a:pt x="96" y="18"/>
                  </a:moveTo>
                  <a:cubicBezTo>
                    <a:pt x="78" y="18"/>
                    <a:pt x="78" y="18"/>
                    <a:pt x="78" y="18"/>
                  </a:cubicBezTo>
                  <a:cubicBezTo>
                    <a:pt x="78" y="92"/>
                    <a:pt x="78" y="92"/>
                    <a:pt x="78" y="92"/>
                  </a:cubicBezTo>
                  <a:cubicBezTo>
                    <a:pt x="45" y="151"/>
                    <a:pt x="45" y="151"/>
                    <a:pt x="45" y="151"/>
                  </a:cubicBezTo>
                  <a:cubicBezTo>
                    <a:pt x="130" y="151"/>
                    <a:pt x="130" y="151"/>
                    <a:pt x="130" y="151"/>
                  </a:cubicBezTo>
                  <a:cubicBezTo>
                    <a:pt x="159" y="200"/>
                    <a:pt x="159" y="200"/>
                    <a:pt x="159" y="200"/>
                  </a:cubicBezTo>
                  <a:cubicBezTo>
                    <a:pt x="96" y="92"/>
                    <a:pt x="96" y="92"/>
                    <a:pt x="96" y="92"/>
                  </a:cubicBezTo>
                  <a:lnTo>
                    <a:pt x="96" y="1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a:p>
          </p:txBody>
        </p:sp>
      </p:grpSp>
      <p:sp>
        <p:nvSpPr>
          <p:cNvPr id="29" name="六边形 28"/>
          <p:cNvSpPr/>
          <p:nvPr/>
        </p:nvSpPr>
        <p:spPr>
          <a:xfrm>
            <a:off x="5035243" y="4107741"/>
            <a:ext cx="200025"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0" name="组合 55"/>
          <p:cNvGrpSpPr>
            <a:grpSpLocks/>
          </p:cNvGrpSpPr>
          <p:nvPr/>
        </p:nvGrpSpPr>
        <p:grpSpPr bwMode="auto">
          <a:xfrm>
            <a:off x="4817756" y="3399716"/>
            <a:ext cx="633412" cy="633412"/>
            <a:chOff x="4916977" y="3555940"/>
            <a:chExt cx="633412" cy="633412"/>
          </a:xfrm>
        </p:grpSpPr>
        <p:sp>
          <p:nvSpPr>
            <p:cNvPr id="31" name="椭圆 30"/>
            <p:cNvSpPr/>
            <p:nvPr/>
          </p:nvSpPr>
          <p:spPr>
            <a:xfrm>
              <a:off x="4916977"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Freeform 24"/>
            <p:cNvSpPr>
              <a:spLocks noEditPoints="1"/>
            </p:cNvSpPr>
            <p:nvPr/>
          </p:nvSpPr>
          <p:spPr bwMode="auto">
            <a:xfrm>
              <a:off x="5068142" y="3730839"/>
              <a:ext cx="331082" cy="283614"/>
            </a:xfrm>
            <a:custGeom>
              <a:avLst/>
              <a:gdLst>
                <a:gd name="T0" fmla="*/ 331082 w 233"/>
                <a:gd name="T1" fmla="*/ 283614 h 199"/>
                <a:gd name="T2" fmla="*/ 274244 w 233"/>
                <a:gd name="T3" fmla="*/ 266512 h 199"/>
                <a:gd name="T4" fmla="*/ 274244 w 233"/>
                <a:gd name="T5" fmla="*/ 12827 h 199"/>
                <a:gd name="T6" fmla="*/ 194671 w 233"/>
                <a:gd name="T7" fmla="*/ 78386 h 199"/>
                <a:gd name="T8" fmla="*/ 282770 w 233"/>
                <a:gd name="T9" fmla="*/ 78386 h 199"/>
                <a:gd name="T10" fmla="*/ 194671 w 233"/>
                <a:gd name="T11" fmla="*/ 115441 h 199"/>
                <a:gd name="T12" fmla="*/ 194671 w 233"/>
                <a:gd name="T13" fmla="*/ 109740 h 199"/>
                <a:gd name="T14" fmla="*/ 282770 w 233"/>
                <a:gd name="T15" fmla="*/ 145370 h 199"/>
                <a:gd name="T16" fmla="*/ 194671 w 233"/>
                <a:gd name="T17" fmla="*/ 169598 h 199"/>
                <a:gd name="T18" fmla="*/ 282770 w 233"/>
                <a:gd name="T19" fmla="*/ 169598 h 199"/>
                <a:gd name="T20" fmla="*/ 194671 w 233"/>
                <a:gd name="T21" fmla="*/ 206653 h 199"/>
                <a:gd name="T22" fmla="*/ 194671 w 233"/>
                <a:gd name="T23" fmla="*/ 199527 h 199"/>
                <a:gd name="T24" fmla="*/ 136411 w 233"/>
                <a:gd name="T25" fmla="*/ 85512 h 199"/>
                <a:gd name="T26" fmla="*/ 46891 w 233"/>
                <a:gd name="T27" fmla="*/ 109740 h 199"/>
                <a:gd name="T28" fmla="*/ 46891 w 233"/>
                <a:gd name="T29" fmla="*/ 115441 h 199"/>
                <a:gd name="T30" fmla="*/ 136411 w 233"/>
                <a:gd name="T31" fmla="*/ 139669 h 199"/>
                <a:gd name="T32" fmla="*/ 46891 w 233"/>
                <a:gd name="T33" fmla="*/ 139669 h 199"/>
                <a:gd name="T34" fmla="*/ 136411 w 233"/>
                <a:gd name="T35" fmla="*/ 176724 h 199"/>
                <a:gd name="T36" fmla="*/ 46891 w 233"/>
                <a:gd name="T37" fmla="*/ 199527 h 199"/>
                <a:gd name="T38" fmla="*/ 46891 w 233"/>
                <a:gd name="T39" fmla="*/ 206653 h 199"/>
                <a:gd name="T40" fmla="*/ 22735 w 233"/>
                <a:gd name="T41" fmla="*/ 48457 h 199"/>
                <a:gd name="T42" fmla="*/ 161989 w 233"/>
                <a:gd name="T43" fmla="*/ 260811 h 199"/>
                <a:gd name="T44" fmla="*/ 144937 w 233"/>
                <a:gd name="T45" fmla="*/ 223756 h 199"/>
                <a:gd name="T46" fmla="*/ 144937 w 233"/>
                <a:gd name="T47" fmla="*/ 68409 h 199"/>
                <a:gd name="T48" fmla="*/ 161989 w 233"/>
                <a:gd name="T49" fmla="*/ 17102 h 199"/>
                <a:gd name="T50" fmla="*/ 271402 w 233"/>
                <a:gd name="T51" fmla="*/ 260811 h 199"/>
                <a:gd name="T52" fmla="*/ 271402 w 233"/>
                <a:gd name="T53" fmla="*/ 17102 h 199"/>
                <a:gd name="T54" fmla="*/ 186145 w 233"/>
                <a:gd name="T55" fmla="*/ 54157 h 199"/>
                <a:gd name="T56" fmla="*/ 167672 w 233"/>
                <a:gd name="T57" fmla="*/ 223756 h 199"/>
                <a:gd name="T58" fmla="*/ 167672 w 233"/>
                <a:gd name="T59" fmla="*/ 239433 h 199"/>
                <a:gd name="T60" fmla="*/ 0 w 233"/>
                <a:gd name="T61" fmla="*/ 283614 h 199"/>
                <a:gd name="T62" fmla="*/ 161989 w 233"/>
                <a:gd name="T63" fmla="*/ 266512 h 199"/>
                <a:gd name="T64" fmla="*/ 15630 w 233"/>
                <a:gd name="T65" fmla="*/ 48457 h 199"/>
                <a:gd name="T66" fmla="*/ 161989 w 233"/>
                <a:gd name="T67" fmla="*/ 12827 h 199"/>
                <a:gd name="T68" fmla="*/ 161989 w 233"/>
                <a:gd name="T69" fmla="*/ 58433 h 199"/>
                <a:gd name="T70" fmla="*/ 147779 w 233"/>
                <a:gd name="T71" fmla="*/ 64134 h 199"/>
                <a:gd name="T72" fmla="*/ 161989 w 233"/>
                <a:gd name="T73" fmla="*/ 58433 h 199"/>
                <a:gd name="T74" fmla="*/ 161989 w 233"/>
                <a:gd name="T75" fmla="*/ 235157 h 199"/>
                <a:gd name="T76" fmla="*/ 161989 w 233"/>
                <a:gd name="T77" fmla="*/ 229457 h 199"/>
                <a:gd name="T78" fmla="*/ 183303 w 233"/>
                <a:gd name="T79" fmla="*/ 235157 h 199"/>
                <a:gd name="T80" fmla="*/ 167672 w 233"/>
                <a:gd name="T81" fmla="*/ 235157 h 199"/>
                <a:gd name="T82" fmla="*/ 183303 w 233"/>
                <a:gd name="T83" fmla="*/ 58433 h 1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33"/>
                <a:gd name="T127" fmla="*/ 0 h 199"/>
                <a:gd name="T128" fmla="*/ 233 w 233"/>
                <a:gd name="T129" fmla="*/ 199 h 1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33" h="199">
                  <a:moveTo>
                    <a:pt x="118" y="0"/>
                  </a:moveTo>
                  <a:cubicBezTo>
                    <a:pt x="233" y="0"/>
                    <a:pt x="233" y="0"/>
                    <a:pt x="233" y="0"/>
                  </a:cubicBezTo>
                  <a:cubicBezTo>
                    <a:pt x="233" y="199"/>
                    <a:pt x="233" y="199"/>
                    <a:pt x="233" y="199"/>
                  </a:cubicBezTo>
                  <a:cubicBezTo>
                    <a:pt x="118" y="199"/>
                    <a:pt x="118" y="199"/>
                    <a:pt x="118" y="199"/>
                  </a:cubicBezTo>
                  <a:cubicBezTo>
                    <a:pt x="118" y="187"/>
                    <a:pt x="118" y="187"/>
                    <a:pt x="118" y="187"/>
                  </a:cubicBezTo>
                  <a:cubicBezTo>
                    <a:pt x="193" y="187"/>
                    <a:pt x="193" y="187"/>
                    <a:pt x="193" y="187"/>
                  </a:cubicBezTo>
                  <a:cubicBezTo>
                    <a:pt x="209" y="187"/>
                    <a:pt x="222" y="175"/>
                    <a:pt x="222" y="161"/>
                  </a:cubicBezTo>
                  <a:cubicBezTo>
                    <a:pt x="222" y="34"/>
                    <a:pt x="222" y="34"/>
                    <a:pt x="222" y="34"/>
                  </a:cubicBezTo>
                  <a:cubicBezTo>
                    <a:pt x="222" y="20"/>
                    <a:pt x="209" y="9"/>
                    <a:pt x="193" y="9"/>
                  </a:cubicBezTo>
                  <a:cubicBezTo>
                    <a:pt x="118" y="9"/>
                    <a:pt x="118" y="9"/>
                    <a:pt x="118" y="9"/>
                  </a:cubicBezTo>
                  <a:cubicBezTo>
                    <a:pt x="118" y="0"/>
                    <a:pt x="118" y="0"/>
                    <a:pt x="118" y="0"/>
                  </a:cubicBezTo>
                  <a:close/>
                  <a:moveTo>
                    <a:pt x="137" y="55"/>
                  </a:moveTo>
                  <a:cubicBezTo>
                    <a:pt x="137" y="60"/>
                    <a:pt x="137" y="60"/>
                    <a:pt x="137" y="60"/>
                  </a:cubicBezTo>
                  <a:cubicBezTo>
                    <a:pt x="199" y="60"/>
                    <a:pt x="199" y="60"/>
                    <a:pt x="199" y="60"/>
                  </a:cubicBezTo>
                  <a:cubicBezTo>
                    <a:pt x="199" y="55"/>
                    <a:pt x="199" y="55"/>
                    <a:pt x="199" y="55"/>
                  </a:cubicBezTo>
                  <a:cubicBezTo>
                    <a:pt x="137" y="55"/>
                    <a:pt x="137" y="55"/>
                    <a:pt x="137" y="55"/>
                  </a:cubicBezTo>
                  <a:close/>
                  <a:moveTo>
                    <a:pt x="137" y="77"/>
                  </a:moveTo>
                  <a:cubicBezTo>
                    <a:pt x="137" y="81"/>
                    <a:pt x="137" y="81"/>
                    <a:pt x="137" y="81"/>
                  </a:cubicBezTo>
                  <a:cubicBezTo>
                    <a:pt x="199" y="81"/>
                    <a:pt x="199" y="81"/>
                    <a:pt x="199" y="81"/>
                  </a:cubicBezTo>
                  <a:cubicBezTo>
                    <a:pt x="199" y="77"/>
                    <a:pt x="199" y="77"/>
                    <a:pt x="199" y="77"/>
                  </a:cubicBezTo>
                  <a:cubicBezTo>
                    <a:pt x="137" y="77"/>
                    <a:pt x="137" y="77"/>
                    <a:pt x="137" y="77"/>
                  </a:cubicBezTo>
                  <a:close/>
                  <a:moveTo>
                    <a:pt x="137" y="98"/>
                  </a:moveTo>
                  <a:cubicBezTo>
                    <a:pt x="137" y="102"/>
                    <a:pt x="137" y="102"/>
                    <a:pt x="137" y="102"/>
                  </a:cubicBezTo>
                  <a:cubicBezTo>
                    <a:pt x="199" y="102"/>
                    <a:pt x="199" y="102"/>
                    <a:pt x="199" y="102"/>
                  </a:cubicBezTo>
                  <a:cubicBezTo>
                    <a:pt x="199" y="98"/>
                    <a:pt x="199" y="98"/>
                    <a:pt x="199" y="98"/>
                  </a:cubicBezTo>
                  <a:cubicBezTo>
                    <a:pt x="137" y="98"/>
                    <a:pt x="137" y="98"/>
                    <a:pt x="137" y="98"/>
                  </a:cubicBezTo>
                  <a:close/>
                  <a:moveTo>
                    <a:pt x="137" y="119"/>
                  </a:moveTo>
                  <a:cubicBezTo>
                    <a:pt x="137" y="124"/>
                    <a:pt x="137" y="124"/>
                    <a:pt x="137" y="124"/>
                  </a:cubicBezTo>
                  <a:cubicBezTo>
                    <a:pt x="199" y="124"/>
                    <a:pt x="199" y="124"/>
                    <a:pt x="199" y="124"/>
                  </a:cubicBezTo>
                  <a:cubicBezTo>
                    <a:pt x="199" y="119"/>
                    <a:pt x="199" y="119"/>
                    <a:pt x="199" y="119"/>
                  </a:cubicBezTo>
                  <a:cubicBezTo>
                    <a:pt x="137" y="119"/>
                    <a:pt x="137" y="119"/>
                    <a:pt x="137" y="119"/>
                  </a:cubicBezTo>
                  <a:close/>
                  <a:moveTo>
                    <a:pt x="137" y="140"/>
                  </a:moveTo>
                  <a:cubicBezTo>
                    <a:pt x="137" y="145"/>
                    <a:pt x="137" y="145"/>
                    <a:pt x="137" y="145"/>
                  </a:cubicBezTo>
                  <a:cubicBezTo>
                    <a:pt x="199" y="145"/>
                    <a:pt x="199" y="145"/>
                    <a:pt x="199" y="145"/>
                  </a:cubicBezTo>
                  <a:cubicBezTo>
                    <a:pt x="199" y="140"/>
                    <a:pt x="199" y="140"/>
                    <a:pt x="199" y="140"/>
                  </a:cubicBezTo>
                  <a:cubicBezTo>
                    <a:pt x="137" y="140"/>
                    <a:pt x="137" y="140"/>
                    <a:pt x="137" y="140"/>
                  </a:cubicBezTo>
                  <a:close/>
                  <a:moveTo>
                    <a:pt x="33" y="55"/>
                  </a:moveTo>
                  <a:cubicBezTo>
                    <a:pt x="96" y="55"/>
                    <a:pt x="96" y="55"/>
                    <a:pt x="96" y="55"/>
                  </a:cubicBezTo>
                  <a:cubicBezTo>
                    <a:pt x="96" y="60"/>
                    <a:pt x="96" y="60"/>
                    <a:pt x="96" y="60"/>
                  </a:cubicBezTo>
                  <a:cubicBezTo>
                    <a:pt x="33" y="60"/>
                    <a:pt x="33" y="60"/>
                    <a:pt x="33" y="60"/>
                  </a:cubicBezTo>
                  <a:cubicBezTo>
                    <a:pt x="33" y="55"/>
                    <a:pt x="33" y="55"/>
                    <a:pt x="33" y="55"/>
                  </a:cubicBezTo>
                  <a:close/>
                  <a:moveTo>
                    <a:pt x="33" y="77"/>
                  </a:moveTo>
                  <a:cubicBezTo>
                    <a:pt x="96" y="77"/>
                    <a:pt x="96" y="77"/>
                    <a:pt x="96" y="77"/>
                  </a:cubicBezTo>
                  <a:cubicBezTo>
                    <a:pt x="96" y="81"/>
                    <a:pt x="96" y="81"/>
                    <a:pt x="96" y="81"/>
                  </a:cubicBezTo>
                  <a:cubicBezTo>
                    <a:pt x="33" y="81"/>
                    <a:pt x="33" y="81"/>
                    <a:pt x="33" y="81"/>
                  </a:cubicBezTo>
                  <a:cubicBezTo>
                    <a:pt x="33" y="77"/>
                    <a:pt x="33" y="77"/>
                    <a:pt x="33" y="77"/>
                  </a:cubicBezTo>
                  <a:close/>
                  <a:moveTo>
                    <a:pt x="33" y="98"/>
                  </a:moveTo>
                  <a:cubicBezTo>
                    <a:pt x="96" y="98"/>
                    <a:pt x="96" y="98"/>
                    <a:pt x="96" y="98"/>
                  </a:cubicBezTo>
                  <a:cubicBezTo>
                    <a:pt x="96" y="102"/>
                    <a:pt x="96" y="102"/>
                    <a:pt x="96" y="102"/>
                  </a:cubicBezTo>
                  <a:cubicBezTo>
                    <a:pt x="33" y="102"/>
                    <a:pt x="33" y="102"/>
                    <a:pt x="33" y="102"/>
                  </a:cubicBezTo>
                  <a:cubicBezTo>
                    <a:pt x="33" y="98"/>
                    <a:pt x="33" y="98"/>
                    <a:pt x="33" y="98"/>
                  </a:cubicBezTo>
                  <a:close/>
                  <a:moveTo>
                    <a:pt x="33" y="119"/>
                  </a:moveTo>
                  <a:cubicBezTo>
                    <a:pt x="96" y="119"/>
                    <a:pt x="96" y="119"/>
                    <a:pt x="96" y="119"/>
                  </a:cubicBezTo>
                  <a:cubicBezTo>
                    <a:pt x="96" y="124"/>
                    <a:pt x="96" y="124"/>
                    <a:pt x="96" y="124"/>
                  </a:cubicBezTo>
                  <a:cubicBezTo>
                    <a:pt x="33" y="124"/>
                    <a:pt x="33" y="124"/>
                    <a:pt x="33" y="124"/>
                  </a:cubicBezTo>
                  <a:cubicBezTo>
                    <a:pt x="33" y="119"/>
                    <a:pt x="33" y="119"/>
                    <a:pt x="33" y="119"/>
                  </a:cubicBezTo>
                  <a:close/>
                  <a:moveTo>
                    <a:pt x="33" y="140"/>
                  </a:moveTo>
                  <a:cubicBezTo>
                    <a:pt x="96" y="140"/>
                    <a:pt x="96" y="140"/>
                    <a:pt x="96" y="140"/>
                  </a:cubicBezTo>
                  <a:cubicBezTo>
                    <a:pt x="96" y="145"/>
                    <a:pt x="96" y="145"/>
                    <a:pt x="96" y="145"/>
                  </a:cubicBezTo>
                  <a:cubicBezTo>
                    <a:pt x="33" y="145"/>
                    <a:pt x="33" y="145"/>
                    <a:pt x="33" y="145"/>
                  </a:cubicBezTo>
                  <a:cubicBezTo>
                    <a:pt x="33" y="140"/>
                    <a:pt x="33" y="140"/>
                    <a:pt x="33" y="140"/>
                  </a:cubicBezTo>
                  <a:close/>
                  <a:moveTo>
                    <a:pt x="41" y="12"/>
                  </a:moveTo>
                  <a:cubicBezTo>
                    <a:pt x="29" y="12"/>
                    <a:pt x="16" y="21"/>
                    <a:pt x="16" y="34"/>
                  </a:cubicBezTo>
                  <a:cubicBezTo>
                    <a:pt x="16" y="161"/>
                    <a:pt x="16" y="161"/>
                    <a:pt x="16" y="161"/>
                  </a:cubicBezTo>
                  <a:cubicBezTo>
                    <a:pt x="16" y="174"/>
                    <a:pt x="29" y="183"/>
                    <a:pt x="41" y="183"/>
                  </a:cubicBezTo>
                  <a:cubicBezTo>
                    <a:pt x="114" y="183"/>
                    <a:pt x="114" y="183"/>
                    <a:pt x="114" y="183"/>
                  </a:cubicBezTo>
                  <a:cubicBezTo>
                    <a:pt x="114" y="168"/>
                    <a:pt x="114" y="168"/>
                    <a:pt x="114" y="168"/>
                  </a:cubicBezTo>
                  <a:cubicBezTo>
                    <a:pt x="102" y="168"/>
                    <a:pt x="102" y="168"/>
                    <a:pt x="102" y="168"/>
                  </a:cubicBezTo>
                  <a:cubicBezTo>
                    <a:pt x="102" y="157"/>
                    <a:pt x="102" y="157"/>
                    <a:pt x="102" y="157"/>
                  </a:cubicBezTo>
                  <a:cubicBezTo>
                    <a:pt x="114" y="157"/>
                    <a:pt x="114" y="157"/>
                    <a:pt x="114" y="157"/>
                  </a:cubicBezTo>
                  <a:cubicBezTo>
                    <a:pt x="114" y="48"/>
                    <a:pt x="114" y="48"/>
                    <a:pt x="114" y="48"/>
                  </a:cubicBezTo>
                  <a:cubicBezTo>
                    <a:pt x="102" y="48"/>
                    <a:pt x="102" y="48"/>
                    <a:pt x="102" y="48"/>
                  </a:cubicBezTo>
                  <a:cubicBezTo>
                    <a:pt x="102" y="38"/>
                    <a:pt x="102" y="38"/>
                    <a:pt x="102" y="38"/>
                  </a:cubicBezTo>
                  <a:cubicBezTo>
                    <a:pt x="114" y="38"/>
                    <a:pt x="114" y="38"/>
                    <a:pt x="114" y="38"/>
                  </a:cubicBezTo>
                  <a:cubicBezTo>
                    <a:pt x="114" y="12"/>
                    <a:pt x="114" y="12"/>
                    <a:pt x="114" y="12"/>
                  </a:cubicBezTo>
                  <a:cubicBezTo>
                    <a:pt x="41" y="12"/>
                    <a:pt x="41" y="12"/>
                    <a:pt x="41" y="12"/>
                  </a:cubicBezTo>
                  <a:close/>
                  <a:moveTo>
                    <a:pt x="118" y="183"/>
                  </a:moveTo>
                  <a:cubicBezTo>
                    <a:pt x="191" y="183"/>
                    <a:pt x="191" y="183"/>
                    <a:pt x="191" y="183"/>
                  </a:cubicBezTo>
                  <a:cubicBezTo>
                    <a:pt x="204" y="183"/>
                    <a:pt x="217" y="174"/>
                    <a:pt x="217" y="161"/>
                  </a:cubicBezTo>
                  <a:cubicBezTo>
                    <a:pt x="217" y="34"/>
                    <a:pt x="217" y="34"/>
                    <a:pt x="217" y="34"/>
                  </a:cubicBezTo>
                  <a:cubicBezTo>
                    <a:pt x="217" y="21"/>
                    <a:pt x="204" y="12"/>
                    <a:pt x="191" y="12"/>
                  </a:cubicBezTo>
                  <a:cubicBezTo>
                    <a:pt x="118" y="12"/>
                    <a:pt x="118" y="12"/>
                    <a:pt x="118" y="12"/>
                  </a:cubicBezTo>
                  <a:cubicBezTo>
                    <a:pt x="118" y="38"/>
                    <a:pt x="118" y="38"/>
                    <a:pt x="118" y="38"/>
                  </a:cubicBezTo>
                  <a:cubicBezTo>
                    <a:pt x="131" y="38"/>
                    <a:pt x="131" y="38"/>
                    <a:pt x="131" y="38"/>
                  </a:cubicBezTo>
                  <a:cubicBezTo>
                    <a:pt x="131" y="48"/>
                    <a:pt x="131" y="48"/>
                    <a:pt x="131" y="48"/>
                  </a:cubicBezTo>
                  <a:cubicBezTo>
                    <a:pt x="118" y="48"/>
                    <a:pt x="118" y="48"/>
                    <a:pt x="118" y="48"/>
                  </a:cubicBezTo>
                  <a:cubicBezTo>
                    <a:pt x="118" y="157"/>
                    <a:pt x="118" y="157"/>
                    <a:pt x="118" y="157"/>
                  </a:cubicBezTo>
                  <a:cubicBezTo>
                    <a:pt x="131" y="157"/>
                    <a:pt x="131" y="157"/>
                    <a:pt x="131" y="157"/>
                  </a:cubicBezTo>
                  <a:cubicBezTo>
                    <a:pt x="131" y="168"/>
                    <a:pt x="131" y="168"/>
                    <a:pt x="131" y="168"/>
                  </a:cubicBezTo>
                  <a:cubicBezTo>
                    <a:pt x="118" y="168"/>
                    <a:pt x="118" y="168"/>
                    <a:pt x="118" y="168"/>
                  </a:cubicBezTo>
                  <a:cubicBezTo>
                    <a:pt x="118" y="183"/>
                    <a:pt x="118" y="183"/>
                    <a:pt x="118" y="183"/>
                  </a:cubicBezTo>
                  <a:close/>
                  <a:moveTo>
                    <a:pt x="0" y="0"/>
                  </a:moveTo>
                  <a:cubicBezTo>
                    <a:pt x="0" y="199"/>
                    <a:pt x="0" y="199"/>
                    <a:pt x="0" y="199"/>
                  </a:cubicBezTo>
                  <a:cubicBezTo>
                    <a:pt x="114" y="199"/>
                    <a:pt x="114" y="199"/>
                    <a:pt x="114" y="199"/>
                  </a:cubicBezTo>
                  <a:cubicBezTo>
                    <a:pt x="114" y="187"/>
                    <a:pt x="114" y="187"/>
                    <a:pt x="114" y="187"/>
                  </a:cubicBezTo>
                  <a:cubicBezTo>
                    <a:pt x="114" y="187"/>
                    <a:pt x="114" y="187"/>
                    <a:pt x="114" y="187"/>
                  </a:cubicBezTo>
                  <a:cubicBezTo>
                    <a:pt x="39" y="187"/>
                    <a:pt x="39" y="187"/>
                    <a:pt x="39" y="187"/>
                  </a:cubicBezTo>
                  <a:cubicBezTo>
                    <a:pt x="23" y="187"/>
                    <a:pt x="11" y="175"/>
                    <a:pt x="11" y="161"/>
                  </a:cubicBezTo>
                  <a:cubicBezTo>
                    <a:pt x="11" y="34"/>
                    <a:pt x="11" y="34"/>
                    <a:pt x="11" y="34"/>
                  </a:cubicBezTo>
                  <a:cubicBezTo>
                    <a:pt x="11" y="20"/>
                    <a:pt x="23" y="9"/>
                    <a:pt x="39" y="9"/>
                  </a:cubicBezTo>
                  <a:cubicBezTo>
                    <a:pt x="114" y="9"/>
                    <a:pt x="114" y="9"/>
                    <a:pt x="114" y="9"/>
                  </a:cubicBezTo>
                  <a:cubicBezTo>
                    <a:pt x="114" y="9"/>
                    <a:pt x="114" y="9"/>
                    <a:pt x="114" y="9"/>
                  </a:cubicBezTo>
                  <a:cubicBezTo>
                    <a:pt x="114" y="0"/>
                    <a:pt x="114" y="0"/>
                    <a:pt x="114" y="0"/>
                  </a:cubicBezTo>
                  <a:cubicBezTo>
                    <a:pt x="0" y="0"/>
                    <a:pt x="0" y="0"/>
                    <a:pt x="0" y="0"/>
                  </a:cubicBezTo>
                  <a:close/>
                  <a:moveTo>
                    <a:pt x="114" y="41"/>
                  </a:moveTo>
                  <a:cubicBezTo>
                    <a:pt x="114" y="45"/>
                    <a:pt x="114" y="45"/>
                    <a:pt x="114" y="45"/>
                  </a:cubicBezTo>
                  <a:cubicBezTo>
                    <a:pt x="114" y="45"/>
                    <a:pt x="114" y="45"/>
                    <a:pt x="114" y="45"/>
                  </a:cubicBezTo>
                  <a:cubicBezTo>
                    <a:pt x="104" y="45"/>
                    <a:pt x="104" y="45"/>
                    <a:pt x="104" y="45"/>
                  </a:cubicBezTo>
                  <a:cubicBezTo>
                    <a:pt x="104" y="41"/>
                    <a:pt x="104" y="41"/>
                    <a:pt x="104" y="41"/>
                  </a:cubicBezTo>
                  <a:cubicBezTo>
                    <a:pt x="114" y="41"/>
                    <a:pt x="114" y="41"/>
                    <a:pt x="114" y="41"/>
                  </a:cubicBezTo>
                  <a:cubicBezTo>
                    <a:pt x="114" y="41"/>
                    <a:pt x="114" y="41"/>
                    <a:pt x="114" y="41"/>
                  </a:cubicBezTo>
                  <a:close/>
                  <a:moveTo>
                    <a:pt x="114" y="161"/>
                  </a:moveTo>
                  <a:cubicBezTo>
                    <a:pt x="114" y="165"/>
                    <a:pt x="114" y="165"/>
                    <a:pt x="114" y="165"/>
                  </a:cubicBezTo>
                  <a:cubicBezTo>
                    <a:pt x="114" y="165"/>
                    <a:pt x="114" y="165"/>
                    <a:pt x="114" y="165"/>
                  </a:cubicBezTo>
                  <a:cubicBezTo>
                    <a:pt x="104" y="165"/>
                    <a:pt x="104" y="165"/>
                    <a:pt x="104" y="165"/>
                  </a:cubicBezTo>
                  <a:cubicBezTo>
                    <a:pt x="104" y="161"/>
                    <a:pt x="104" y="161"/>
                    <a:pt x="104" y="161"/>
                  </a:cubicBezTo>
                  <a:cubicBezTo>
                    <a:pt x="114" y="161"/>
                    <a:pt x="114" y="161"/>
                    <a:pt x="114" y="161"/>
                  </a:cubicBezTo>
                  <a:cubicBezTo>
                    <a:pt x="114" y="161"/>
                    <a:pt x="114" y="161"/>
                    <a:pt x="114" y="161"/>
                  </a:cubicBezTo>
                  <a:close/>
                  <a:moveTo>
                    <a:pt x="118" y="165"/>
                  </a:moveTo>
                  <a:cubicBezTo>
                    <a:pt x="129" y="165"/>
                    <a:pt x="129" y="165"/>
                    <a:pt x="129" y="165"/>
                  </a:cubicBezTo>
                  <a:cubicBezTo>
                    <a:pt x="129" y="161"/>
                    <a:pt x="129" y="161"/>
                    <a:pt x="129" y="161"/>
                  </a:cubicBezTo>
                  <a:cubicBezTo>
                    <a:pt x="118" y="161"/>
                    <a:pt x="118" y="161"/>
                    <a:pt x="118" y="161"/>
                  </a:cubicBezTo>
                  <a:cubicBezTo>
                    <a:pt x="118" y="165"/>
                    <a:pt x="118" y="165"/>
                    <a:pt x="118" y="165"/>
                  </a:cubicBezTo>
                  <a:close/>
                  <a:moveTo>
                    <a:pt x="118" y="45"/>
                  </a:moveTo>
                  <a:cubicBezTo>
                    <a:pt x="129" y="45"/>
                    <a:pt x="129" y="45"/>
                    <a:pt x="129" y="45"/>
                  </a:cubicBezTo>
                  <a:cubicBezTo>
                    <a:pt x="129" y="41"/>
                    <a:pt x="129" y="41"/>
                    <a:pt x="129" y="41"/>
                  </a:cubicBezTo>
                  <a:cubicBezTo>
                    <a:pt x="118" y="41"/>
                    <a:pt x="118" y="41"/>
                    <a:pt x="118" y="41"/>
                  </a:cubicBezTo>
                  <a:lnTo>
                    <a:pt x="118" y="45"/>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a:p>
          </p:txBody>
        </p:sp>
      </p:grpSp>
      <p:sp>
        <p:nvSpPr>
          <p:cNvPr id="33" name="文本框 32"/>
          <p:cNvSpPr txBox="1">
            <a:spLocks noChangeArrowheads="1"/>
          </p:cNvSpPr>
          <p:nvPr/>
        </p:nvSpPr>
        <p:spPr bwMode="auto">
          <a:xfrm>
            <a:off x="6075719" y="4356154"/>
            <a:ext cx="1175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2020.3</a:t>
            </a:r>
            <a:endParaRPr lang="zh-CN" altLang="en-US" dirty="0">
              <a:latin typeface="微软雅黑" panose="020B0503020204020204" pitchFamily="34" charset="-122"/>
              <a:ea typeface="微软雅黑" panose="020B0503020204020204" pitchFamily="34" charset="-122"/>
            </a:endParaRPr>
          </a:p>
        </p:txBody>
      </p:sp>
      <p:sp>
        <p:nvSpPr>
          <p:cNvPr id="34" name="六边形 33"/>
          <p:cNvSpPr/>
          <p:nvPr/>
        </p:nvSpPr>
        <p:spPr>
          <a:xfrm>
            <a:off x="6562418" y="4107741"/>
            <a:ext cx="198438"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5" name="组合 60"/>
          <p:cNvGrpSpPr>
            <a:grpSpLocks/>
          </p:cNvGrpSpPr>
          <p:nvPr/>
        </p:nvGrpSpPr>
        <p:grpSpPr bwMode="auto">
          <a:xfrm>
            <a:off x="6344931" y="3399716"/>
            <a:ext cx="633412" cy="633412"/>
            <a:chOff x="6443478" y="3555940"/>
            <a:chExt cx="633412" cy="633412"/>
          </a:xfrm>
        </p:grpSpPr>
        <p:sp>
          <p:nvSpPr>
            <p:cNvPr id="36" name="椭圆 35"/>
            <p:cNvSpPr/>
            <p:nvPr/>
          </p:nvSpPr>
          <p:spPr>
            <a:xfrm>
              <a:off x="6443478"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Freeform 13"/>
            <p:cNvSpPr>
              <a:spLocks noEditPoints="1"/>
            </p:cNvSpPr>
            <p:nvPr/>
          </p:nvSpPr>
          <p:spPr bwMode="auto">
            <a:xfrm>
              <a:off x="6582884" y="3680358"/>
              <a:ext cx="354600" cy="384576"/>
            </a:xfrm>
            <a:custGeom>
              <a:avLst/>
              <a:gdLst>
                <a:gd name="T0" fmla="*/ 320005 w 205"/>
                <a:gd name="T1" fmla="*/ 178429 h 222"/>
                <a:gd name="T2" fmla="*/ 259463 w 205"/>
                <a:gd name="T3" fmla="*/ 301424 h 222"/>
                <a:gd name="T4" fmla="*/ 20757 w 205"/>
                <a:gd name="T5" fmla="*/ 166303 h 222"/>
                <a:gd name="T6" fmla="*/ 335573 w 205"/>
                <a:gd name="T7" fmla="*/ 143783 h 222"/>
                <a:gd name="T8" fmla="*/ 20757 w 205"/>
                <a:gd name="T9" fmla="*/ 166303 h 222"/>
                <a:gd name="T10" fmla="*/ 354600 w 205"/>
                <a:gd name="T11" fmla="*/ 384576 h 222"/>
                <a:gd name="T12" fmla="*/ 344221 w 205"/>
                <a:gd name="T13" fmla="*/ 362056 h 222"/>
                <a:gd name="T14" fmla="*/ 332113 w 205"/>
                <a:gd name="T15" fmla="*/ 346465 h 222"/>
                <a:gd name="T16" fmla="*/ 325194 w 205"/>
                <a:gd name="T17" fmla="*/ 327409 h 222"/>
                <a:gd name="T18" fmla="*/ 29406 w 205"/>
                <a:gd name="T19" fmla="*/ 310086 h 222"/>
                <a:gd name="T20" fmla="*/ 22487 w 205"/>
                <a:gd name="T21" fmla="*/ 327409 h 222"/>
                <a:gd name="T22" fmla="*/ 10379 w 205"/>
                <a:gd name="T23" fmla="*/ 346465 h 222"/>
                <a:gd name="T24" fmla="*/ 0 w 205"/>
                <a:gd name="T25" fmla="*/ 362056 h 222"/>
                <a:gd name="T26" fmla="*/ 15568 w 205"/>
                <a:gd name="T27" fmla="*/ 135121 h 222"/>
                <a:gd name="T28" fmla="*/ 340762 w 205"/>
                <a:gd name="T29" fmla="*/ 109136 h 222"/>
                <a:gd name="T30" fmla="*/ 15568 w 205"/>
                <a:gd name="T31" fmla="*/ 109136 h 222"/>
                <a:gd name="T32" fmla="*/ 32865 w 205"/>
                <a:gd name="T33" fmla="*/ 178429 h 222"/>
                <a:gd name="T34" fmla="*/ 93407 w 205"/>
                <a:gd name="T35" fmla="*/ 301424 h 222"/>
                <a:gd name="T36" fmla="*/ 32865 w 205"/>
                <a:gd name="T37" fmla="*/ 178429 h 222"/>
                <a:gd name="T38" fmla="*/ 43244 w 205"/>
                <a:gd name="T39" fmla="*/ 190556 h 222"/>
                <a:gd name="T40" fmla="*/ 48433 w 205"/>
                <a:gd name="T41" fmla="*/ 294495 h 222"/>
                <a:gd name="T42" fmla="*/ 53622 w 205"/>
                <a:gd name="T43" fmla="*/ 289298 h 222"/>
                <a:gd name="T44" fmla="*/ 48433 w 205"/>
                <a:gd name="T45" fmla="*/ 185359 h 222"/>
                <a:gd name="T46" fmla="*/ 108975 w 205"/>
                <a:gd name="T47" fmla="*/ 178429 h 222"/>
                <a:gd name="T48" fmla="*/ 167786 w 205"/>
                <a:gd name="T49" fmla="*/ 301424 h 222"/>
                <a:gd name="T50" fmla="*/ 108975 w 205"/>
                <a:gd name="T51" fmla="*/ 178429 h 222"/>
                <a:gd name="T52" fmla="*/ 119353 w 205"/>
                <a:gd name="T53" fmla="*/ 190556 h 222"/>
                <a:gd name="T54" fmla="*/ 124542 w 205"/>
                <a:gd name="T55" fmla="*/ 294495 h 222"/>
                <a:gd name="T56" fmla="*/ 128002 w 205"/>
                <a:gd name="T57" fmla="*/ 289298 h 222"/>
                <a:gd name="T58" fmla="*/ 124542 w 205"/>
                <a:gd name="T59" fmla="*/ 185359 h 222"/>
                <a:gd name="T60" fmla="*/ 183354 w 205"/>
                <a:gd name="T61" fmla="*/ 178429 h 222"/>
                <a:gd name="T62" fmla="*/ 243896 w 205"/>
                <a:gd name="T63" fmla="*/ 301424 h 222"/>
                <a:gd name="T64" fmla="*/ 183354 w 205"/>
                <a:gd name="T65" fmla="*/ 178429 h 222"/>
                <a:gd name="T66" fmla="*/ 195462 w 205"/>
                <a:gd name="T67" fmla="*/ 190556 h 222"/>
                <a:gd name="T68" fmla="*/ 198922 w 205"/>
                <a:gd name="T69" fmla="*/ 294495 h 222"/>
                <a:gd name="T70" fmla="*/ 204111 w 205"/>
                <a:gd name="T71" fmla="*/ 289298 h 222"/>
                <a:gd name="T72" fmla="*/ 198922 w 205"/>
                <a:gd name="T73" fmla="*/ 185359 h 222"/>
                <a:gd name="T74" fmla="*/ 275031 w 205"/>
                <a:gd name="T75" fmla="*/ 185359 h 222"/>
                <a:gd name="T76" fmla="*/ 269842 w 205"/>
                <a:gd name="T77" fmla="*/ 289298 h 222"/>
                <a:gd name="T78" fmla="*/ 275031 w 205"/>
                <a:gd name="T79" fmla="*/ 294495 h 222"/>
                <a:gd name="T80" fmla="*/ 280221 w 205"/>
                <a:gd name="T81" fmla="*/ 190556 h 2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222"/>
                <a:gd name="T125" fmla="*/ 205 w 205"/>
                <a:gd name="T126" fmla="*/ 222 h 2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222">
                  <a:moveTo>
                    <a:pt x="150" y="103"/>
                  </a:moveTo>
                  <a:cubicBezTo>
                    <a:pt x="185" y="103"/>
                    <a:pt x="185" y="103"/>
                    <a:pt x="185" y="103"/>
                  </a:cubicBezTo>
                  <a:cubicBezTo>
                    <a:pt x="185" y="174"/>
                    <a:pt x="185" y="174"/>
                    <a:pt x="185" y="174"/>
                  </a:cubicBezTo>
                  <a:cubicBezTo>
                    <a:pt x="150" y="174"/>
                    <a:pt x="150" y="174"/>
                    <a:pt x="150" y="174"/>
                  </a:cubicBezTo>
                  <a:cubicBezTo>
                    <a:pt x="150" y="103"/>
                    <a:pt x="150" y="103"/>
                    <a:pt x="150" y="103"/>
                  </a:cubicBezTo>
                  <a:close/>
                  <a:moveTo>
                    <a:pt x="12" y="96"/>
                  </a:moveTo>
                  <a:cubicBezTo>
                    <a:pt x="194" y="96"/>
                    <a:pt x="194" y="96"/>
                    <a:pt x="194" y="96"/>
                  </a:cubicBezTo>
                  <a:cubicBezTo>
                    <a:pt x="194" y="83"/>
                    <a:pt x="194" y="83"/>
                    <a:pt x="194" y="83"/>
                  </a:cubicBezTo>
                  <a:cubicBezTo>
                    <a:pt x="12" y="83"/>
                    <a:pt x="12" y="83"/>
                    <a:pt x="12" y="83"/>
                  </a:cubicBezTo>
                  <a:cubicBezTo>
                    <a:pt x="12" y="96"/>
                    <a:pt x="12" y="96"/>
                    <a:pt x="12" y="96"/>
                  </a:cubicBezTo>
                  <a:close/>
                  <a:moveTo>
                    <a:pt x="0" y="222"/>
                  </a:moveTo>
                  <a:cubicBezTo>
                    <a:pt x="205" y="222"/>
                    <a:pt x="205" y="222"/>
                    <a:pt x="205" y="222"/>
                  </a:cubicBezTo>
                  <a:cubicBezTo>
                    <a:pt x="205" y="209"/>
                    <a:pt x="205" y="209"/>
                    <a:pt x="205" y="209"/>
                  </a:cubicBezTo>
                  <a:cubicBezTo>
                    <a:pt x="199" y="209"/>
                    <a:pt x="199" y="209"/>
                    <a:pt x="199" y="209"/>
                  </a:cubicBezTo>
                  <a:cubicBezTo>
                    <a:pt x="199" y="200"/>
                    <a:pt x="199" y="200"/>
                    <a:pt x="199" y="200"/>
                  </a:cubicBezTo>
                  <a:cubicBezTo>
                    <a:pt x="192" y="200"/>
                    <a:pt x="192" y="200"/>
                    <a:pt x="192" y="200"/>
                  </a:cubicBezTo>
                  <a:cubicBezTo>
                    <a:pt x="192" y="196"/>
                    <a:pt x="192" y="192"/>
                    <a:pt x="192" y="189"/>
                  </a:cubicBezTo>
                  <a:cubicBezTo>
                    <a:pt x="188" y="189"/>
                    <a:pt x="188" y="189"/>
                    <a:pt x="188" y="189"/>
                  </a:cubicBezTo>
                  <a:cubicBezTo>
                    <a:pt x="188" y="179"/>
                    <a:pt x="188" y="179"/>
                    <a:pt x="188" y="179"/>
                  </a:cubicBezTo>
                  <a:cubicBezTo>
                    <a:pt x="17" y="179"/>
                    <a:pt x="17" y="179"/>
                    <a:pt x="17" y="179"/>
                  </a:cubicBezTo>
                  <a:cubicBezTo>
                    <a:pt x="17" y="189"/>
                    <a:pt x="17" y="189"/>
                    <a:pt x="17" y="189"/>
                  </a:cubicBezTo>
                  <a:cubicBezTo>
                    <a:pt x="13" y="189"/>
                    <a:pt x="13" y="189"/>
                    <a:pt x="13" y="189"/>
                  </a:cubicBezTo>
                  <a:cubicBezTo>
                    <a:pt x="13" y="192"/>
                    <a:pt x="13" y="196"/>
                    <a:pt x="13" y="200"/>
                  </a:cubicBezTo>
                  <a:cubicBezTo>
                    <a:pt x="6" y="200"/>
                    <a:pt x="6" y="200"/>
                    <a:pt x="6" y="200"/>
                  </a:cubicBezTo>
                  <a:cubicBezTo>
                    <a:pt x="6" y="209"/>
                    <a:pt x="6" y="209"/>
                    <a:pt x="6" y="209"/>
                  </a:cubicBezTo>
                  <a:cubicBezTo>
                    <a:pt x="0" y="209"/>
                    <a:pt x="0" y="209"/>
                    <a:pt x="0" y="209"/>
                  </a:cubicBezTo>
                  <a:cubicBezTo>
                    <a:pt x="0" y="222"/>
                    <a:pt x="0" y="222"/>
                    <a:pt x="0" y="222"/>
                  </a:cubicBezTo>
                  <a:close/>
                  <a:moveTo>
                    <a:pt x="9" y="78"/>
                  </a:moveTo>
                  <a:cubicBezTo>
                    <a:pt x="197" y="78"/>
                    <a:pt x="197" y="78"/>
                    <a:pt x="197" y="78"/>
                  </a:cubicBezTo>
                  <a:cubicBezTo>
                    <a:pt x="197" y="63"/>
                    <a:pt x="197" y="63"/>
                    <a:pt x="197" y="63"/>
                  </a:cubicBezTo>
                  <a:cubicBezTo>
                    <a:pt x="103" y="0"/>
                    <a:pt x="103" y="0"/>
                    <a:pt x="103" y="0"/>
                  </a:cubicBezTo>
                  <a:cubicBezTo>
                    <a:pt x="9" y="63"/>
                    <a:pt x="9" y="63"/>
                    <a:pt x="9" y="63"/>
                  </a:cubicBezTo>
                  <a:cubicBezTo>
                    <a:pt x="9" y="78"/>
                    <a:pt x="9" y="78"/>
                    <a:pt x="9" y="78"/>
                  </a:cubicBezTo>
                  <a:close/>
                  <a:moveTo>
                    <a:pt x="19" y="103"/>
                  </a:moveTo>
                  <a:cubicBezTo>
                    <a:pt x="54" y="103"/>
                    <a:pt x="54" y="103"/>
                    <a:pt x="54" y="103"/>
                  </a:cubicBezTo>
                  <a:cubicBezTo>
                    <a:pt x="54" y="174"/>
                    <a:pt x="54" y="174"/>
                    <a:pt x="54" y="174"/>
                  </a:cubicBezTo>
                  <a:cubicBezTo>
                    <a:pt x="19" y="174"/>
                    <a:pt x="19" y="174"/>
                    <a:pt x="19" y="174"/>
                  </a:cubicBezTo>
                  <a:cubicBezTo>
                    <a:pt x="19" y="103"/>
                    <a:pt x="19" y="103"/>
                    <a:pt x="19" y="103"/>
                  </a:cubicBezTo>
                  <a:close/>
                  <a:moveTo>
                    <a:pt x="28" y="107"/>
                  </a:moveTo>
                  <a:cubicBezTo>
                    <a:pt x="26" y="107"/>
                    <a:pt x="25" y="108"/>
                    <a:pt x="25" y="110"/>
                  </a:cubicBezTo>
                  <a:cubicBezTo>
                    <a:pt x="25" y="167"/>
                    <a:pt x="25" y="167"/>
                    <a:pt x="25" y="167"/>
                  </a:cubicBezTo>
                  <a:cubicBezTo>
                    <a:pt x="25" y="169"/>
                    <a:pt x="26" y="170"/>
                    <a:pt x="28" y="170"/>
                  </a:cubicBezTo>
                  <a:cubicBezTo>
                    <a:pt x="28" y="170"/>
                    <a:pt x="28" y="170"/>
                    <a:pt x="28" y="170"/>
                  </a:cubicBezTo>
                  <a:cubicBezTo>
                    <a:pt x="29" y="170"/>
                    <a:pt x="31" y="169"/>
                    <a:pt x="31" y="167"/>
                  </a:cubicBezTo>
                  <a:cubicBezTo>
                    <a:pt x="31" y="110"/>
                    <a:pt x="31" y="110"/>
                    <a:pt x="31" y="110"/>
                  </a:cubicBezTo>
                  <a:cubicBezTo>
                    <a:pt x="31" y="108"/>
                    <a:pt x="29" y="107"/>
                    <a:pt x="28" y="107"/>
                  </a:cubicBezTo>
                  <a:cubicBezTo>
                    <a:pt x="28" y="107"/>
                    <a:pt x="28" y="107"/>
                    <a:pt x="28" y="107"/>
                  </a:cubicBezTo>
                  <a:close/>
                  <a:moveTo>
                    <a:pt x="63" y="103"/>
                  </a:moveTo>
                  <a:cubicBezTo>
                    <a:pt x="74" y="103"/>
                    <a:pt x="86" y="103"/>
                    <a:pt x="97" y="103"/>
                  </a:cubicBezTo>
                  <a:cubicBezTo>
                    <a:pt x="97" y="127"/>
                    <a:pt x="97" y="150"/>
                    <a:pt x="97" y="174"/>
                  </a:cubicBezTo>
                  <a:cubicBezTo>
                    <a:pt x="86" y="174"/>
                    <a:pt x="74" y="174"/>
                    <a:pt x="63" y="174"/>
                  </a:cubicBezTo>
                  <a:cubicBezTo>
                    <a:pt x="63" y="150"/>
                    <a:pt x="63" y="127"/>
                    <a:pt x="63" y="103"/>
                  </a:cubicBezTo>
                  <a:close/>
                  <a:moveTo>
                    <a:pt x="72" y="107"/>
                  </a:moveTo>
                  <a:cubicBezTo>
                    <a:pt x="70" y="107"/>
                    <a:pt x="69" y="108"/>
                    <a:pt x="69" y="110"/>
                  </a:cubicBezTo>
                  <a:cubicBezTo>
                    <a:pt x="69" y="167"/>
                    <a:pt x="69" y="167"/>
                    <a:pt x="69" y="167"/>
                  </a:cubicBezTo>
                  <a:cubicBezTo>
                    <a:pt x="69" y="169"/>
                    <a:pt x="70" y="170"/>
                    <a:pt x="72" y="170"/>
                  </a:cubicBezTo>
                  <a:cubicBezTo>
                    <a:pt x="72" y="170"/>
                    <a:pt x="72" y="170"/>
                    <a:pt x="72" y="170"/>
                  </a:cubicBezTo>
                  <a:cubicBezTo>
                    <a:pt x="73" y="170"/>
                    <a:pt x="74" y="169"/>
                    <a:pt x="74" y="167"/>
                  </a:cubicBezTo>
                  <a:cubicBezTo>
                    <a:pt x="74" y="110"/>
                    <a:pt x="74" y="110"/>
                    <a:pt x="74" y="110"/>
                  </a:cubicBezTo>
                  <a:cubicBezTo>
                    <a:pt x="74" y="108"/>
                    <a:pt x="73" y="107"/>
                    <a:pt x="72" y="107"/>
                  </a:cubicBezTo>
                  <a:cubicBezTo>
                    <a:pt x="72" y="107"/>
                    <a:pt x="72" y="107"/>
                    <a:pt x="72" y="107"/>
                  </a:cubicBezTo>
                  <a:close/>
                  <a:moveTo>
                    <a:pt x="106" y="103"/>
                  </a:moveTo>
                  <a:cubicBezTo>
                    <a:pt x="141" y="103"/>
                    <a:pt x="141" y="103"/>
                    <a:pt x="141" y="103"/>
                  </a:cubicBezTo>
                  <a:cubicBezTo>
                    <a:pt x="141" y="174"/>
                    <a:pt x="141" y="174"/>
                    <a:pt x="141" y="174"/>
                  </a:cubicBezTo>
                  <a:cubicBezTo>
                    <a:pt x="106" y="174"/>
                    <a:pt x="106" y="174"/>
                    <a:pt x="106" y="174"/>
                  </a:cubicBezTo>
                  <a:cubicBezTo>
                    <a:pt x="106" y="103"/>
                    <a:pt x="106" y="103"/>
                    <a:pt x="106" y="103"/>
                  </a:cubicBezTo>
                  <a:close/>
                  <a:moveTo>
                    <a:pt x="115" y="107"/>
                  </a:moveTo>
                  <a:cubicBezTo>
                    <a:pt x="114" y="107"/>
                    <a:pt x="113" y="108"/>
                    <a:pt x="113" y="110"/>
                  </a:cubicBezTo>
                  <a:cubicBezTo>
                    <a:pt x="113" y="167"/>
                    <a:pt x="113" y="167"/>
                    <a:pt x="113" y="167"/>
                  </a:cubicBezTo>
                  <a:cubicBezTo>
                    <a:pt x="113" y="169"/>
                    <a:pt x="114" y="170"/>
                    <a:pt x="115" y="170"/>
                  </a:cubicBezTo>
                  <a:cubicBezTo>
                    <a:pt x="115" y="170"/>
                    <a:pt x="115" y="170"/>
                    <a:pt x="115" y="170"/>
                  </a:cubicBezTo>
                  <a:cubicBezTo>
                    <a:pt x="117" y="170"/>
                    <a:pt x="118" y="169"/>
                    <a:pt x="118" y="167"/>
                  </a:cubicBezTo>
                  <a:cubicBezTo>
                    <a:pt x="118" y="110"/>
                    <a:pt x="118" y="110"/>
                    <a:pt x="118" y="110"/>
                  </a:cubicBezTo>
                  <a:cubicBezTo>
                    <a:pt x="118" y="108"/>
                    <a:pt x="117" y="107"/>
                    <a:pt x="115" y="107"/>
                  </a:cubicBezTo>
                  <a:cubicBezTo>
                    <a:pt x="115" y="107"/>
                    <a:pt x="115" y="107"/>
                    <a:pt x="115" y="107"/>
                  </a:cubicBezTo>
                  <a:close/>
                  <a:moveTo>
                    <a:pt x="159" y="107"/>
                  </a:moveTo>
                  <a:cubicBezTo>
                    <a:pt x="158" y="107"/>
                    <a:pt x="156" y="108"/>
                    <a:pt x="156" y="110"/>
                  </a:cubicBezTo>
                  <a:cubicBezTo>
                    <a:pt x="156" y="167"/>
                    <a:pt x="156" y="167"/>
                    <a:pt x="156" y="167"/>
                  </a:cubicBezTo>
                  <a:cubicBezTo>
                    <a:pt x="156" y="169"/>
                    <a:pt x="158" y="170"/>
                    <a:pt x="159" y="170"/>
                  </a:cubicBezTo>
                  <a:cubicBezTo>
                    <a:pt x="159" y="170"/>
                    <a:pt x="159" y="170"/>
                    <a:pt x="159" y="170"/>
                  </a:cubicBezTo>
                  <a:cubicBezTo>
                    <a:pt x="161" y="170"/>
                    <a:pt x="162" y="169"/>
                    <a:pt x="162" y="167"/>
                  </a:cubicBezTo>
                  <a:cubicBezTo>
                    <a:pt x="162" y="110"/>
                    <a:pt x="162" y="110"/>
                    <a:pt x="162" y="110"/>
                  </a:cubicBezTo>
                  <a:cubicBezTo>
                    <a:pt x="162" y="108"/>
                    <a:pt x="161" y="107"/>
                    <a:pt x="159" y="10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a:p>
          </p:txBody>
        </p:sp>
      </p:grpSp>
      <p:sp>
        <p:nvSpPr>
          <p:cNvPr id="39" name="六边形 38"/>
          <p:cNvSpPr/>
          <p:nvPr/>
        </p:nvSpPr>
        <p:spPr>
          <a:xfrm>
            <a:off x="8127693" y="4107741"/>
            <a:ext cx="200025"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40" name="组合 65"/>
          <p:cNvGrpSpPr>
            <a:grpSpLocks/>
          </p:cNvGrpSpPr>
          <p:nvPr/>
        </p:nvGrpSpPr>
        <p:grpSpPr bwMode="auto">
          <a:xfrm>
            <a:off x="7902268" y="3399716"/>
            <a:ext cx="633413" cy="633412"/>
            <a:chOff x="8009736" y="3555940"/>
            <a:chExt cx="633412" cy="633412"/>
          </a:xfrm>
        </p:grpSpPr>
        <p:sp>
          <p:nvSpPr>
            <p:cNvPr id="41" name="椭圆 40"/>
            <p:cNvSpPr/>
            <p:nvPr/>
          </p:nvSpPr>
          <p:spPr>
            <a:xfrm>
              <a:off x="800973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Freeform 15"/>
            <p:cNvSpPr>
              <a:spLocks noEditPoints="1"/>
            </p:cNvSpPr>
            <p:nvPr/>
          </p:nvSpPr>
          <p:spPr bwMode="auto">
            <a:xfrm>
              <a:off x="8154960" y="3675625"/>
              <a:ext cx="342964" cy="394044"/>
            </a:xfrm>
            <a:custGeom>
              <a:avLst/>
              <a:gdLst>
                <a:gd name="T0" fmla="*/ 87491 w 98"/>
                <a:gd name="T1" fmla="*/ 28400 h 111"/>
                <a:gd name="T2" fmla="*/ 90990 w 98"/>
                <a:gd name="T3" fmla="*/ 49699 h 111"/>
                <a:gd name="T4" fmla="*/ 20998 w 98"/>
                <a:gd name="T5" fmla="*/ 24850 h 111"/>
                <a:gd name="T6" fmla="*/ 3500 w 98"/>
                <a:gd name="T7" fmla="*/ 35499 h 111"/>
                <a:gd name="T8" fmla="*/ 0 w 98"/>
                <a:gd name="T9" fmla="*/ 92299 h 111"/>
                <a:gd name="T10" fmla="*/ 13999 w 98"/>
                <a:gd name="T11" fmla="*/ 170397 h 111"/>
                <a:gd name="T12" fmla="*/ 73492 w 98"/>
                <a:gd name="T13" fmla="*/ 220097 h 111"/>
                <a:gd name="T14" fmla="*/ 87491 w 98"/>
                <a:gd name="T15" fmla="*/ 220097 h 111"/>
                <a:gd name="T16" fmla="*/ 87491 w 98"/>
                <a:gd name="T17" fmla="*/ 220097 h 111"/>
                <a:gd name="T18" fmla="*/ 136486 w 98"/>
                <a:gd name="T19" fmla="*/ 230747 h 111"/>
                <a:gd name="T20" fmla="*/ 136486 w 98"/>
                <a:gd name="T21" fmla="*/ 283996 h 111"/>
                <a:gd name="T22" fmla="*/ 115488 w 98"/>
                <a:gd name="T23" fmla="*/ 283996 h 111"/>
                <a:gd name="T24" fmla="*/ 115488 w 98"/>
                <a:gd name="T25" fmla="*/ 301745 h 111"/>
                <a:gd name="T26" fmla="*/ 66493 w 98"/>
                <a:gd name="T27" fmla="*/ 301745 h 111"/>
                <a:gd name="T28" fmla="*/ 66493 w 98"/>
                <a:gd name="T29" fmla="*/ 394044 h 111"/>
                <a:gd name="T30" fmla="*/ 279971 w 98"/>
                <a:gd name="T31" fmla="*/ 394044 h 111"/>
                <a:gd name="T32" fmla="*/ 279971 w 98"/>
                <a:gd name="T33" fmla="*/ 301745 h 111"/>
                <a:gd name="T34" fmla="*/ 227476 w 98"/>
                <a:gd name="T35" fmla="*/ 301745 h 111"/>
                <a:gd name="T36" fmla="*/ 227476 w 98"/>
                <a:gd name="T37" fmla="*/ 283996 h 111"/>
                <a:gd name="T38" fmla="*/ 206478 w 98"/>
                <a:gd name="T39" fmla="*/ 283996 h 111"/>
                <a:gd name="T40" fmla="*/ 206478 w 98"/>
                <a:gd name="T41" fmla="*/ 230747 h 111"/>
                <a:gd name="T42" fmla="*/ 255473 w 98"/>
                <a:gd name="T43" fmla="*/ 220097 h 111"/>
                <a:gd name="T44" fmla="*/ 255473 w 98"/>
                <a:gd name="T45" fmla="*/ 220097 h 111"/>
                <a:gd name="T46" fmla="*/ 269472 w 98"/>
                <a:gd name="T47" fmla="*/ 220097 h 111"/>
                <a:gd name="T48" fmla="*/ 325466 w 98"/>
                <a:gd name="T49" fmla="*/ 170397 h 111"/>
                <a:gd name="T50" fmla="*/ 342964 w 98"/>
                <a:gd name="T51" fmla="*/ 92299 h 111"/>
                <a:gd name="T52" fmla="*/ 339464 w 98"/>
                <a:gd name="T53" fmla="*/ 35499 h 111"/>
                <a:gd name="T54" fmla="*/ 318467 w 98"/>
                <a:gd name="T55" fmla="*/ 24850 h 111"/>
                <a:gd name="T56" fmla="*/ 251974 w 98"/>
                <a:gd name="T57" fmla="*/ 49699 h 111"/>
                <a:gd name="T58" fmla="*/ 251974 w 98"/>
                <a:gd name="T59" fmla="*/ 28400 h 111"/>
                <a:gd name="T60" fmla="*/ 262472 w 98"/>
                <a:gd name="T61" fmla="*/ 28400 h 111"/>
                <a:gd name="T62" fmla="*/ 262472 w 98"/>
                <a:gd name="T63" fmla="*/ 0 h 111"/>
                <a:gd name="T64" fmla="*/ 73492 w 98"/>
                <a:gd name="T65" fmla="*/ 0 h 111"/>
                <a:gd name="T66" fmla="*/ 73492 w 98"/>
                <a:gd name="T67" fmla="*/ 28400 h 111"/>
                <a:gd name="T68" fmla="*/ 87491 w 98"/>
                <a:gd name="T69" fmla="*/ 28400 h 111"/>
                <a:gd name="T70" fmla="*/ 272971 w 98"/>
                <a:gd name="T71" fmla="*/ 188147 h 111"/>
                <a:gd name="T72" fmla="*/ 255473 w 98"/>
                <a:gd name="T73" fmla="*/ 88749 h 111"/>
                <a:gd name="T74" fmla="*/ 265972 w 98"/>
                <a:gd name="T75" fmla="*/ 99398 h 111"/>
                <a:gd name="T76" fmla="*/ 286970 w 98"/>
                <a:gd name="T77" fmla="*/ 78099 h 111"/>
                <a:gd name="T78" fmla="*/ 279971 w 98"/>
                <a:gd name="T79" fmla="*/ 70999 h 111"/>
                <a:gd name="T80" fmla="*/ 311467 w 98"/>
                <a:gd name="T81" fmla="*/ 60349 h 111"/>
                <a:gd name="T82" fmla="*/ 314967 w 98"/>
                <a:gd name="T83" fmla="*/ 88749 h 111"/>
                <a:gd name="T84" fmla="*/ 300968 w 98"/>
                <a:gd name="T85" fmla="*/ 159748 h 111"/>
                <a:gd name="T86" fmla="*/ 272971 w 98"/>
                <a:gd name="T87" fmla="*/ 188147 h 111"/>
                <a:gd name="T88" fmla="*/ 83991 w 98"/>
                <a:gd name="T89" fmla="*/ 88749 h 111"/>
                <a:gd name="T90" fmla="*/ 66493 w 98"/>
                <a:gd name="T91" fmla="*/ 188147 h 111"/>
                <a:gd name="T92" fmla="*/ 41996 w 98"/>
                <a:gd name="T93" fmla="*/ 159748 h 111"/>
                <a:gd name="T94" fmla="*/ 27997 w 98"/>
                <a:gd name="T95" fmla="*/ 88749 h 111"/>
                <a:gd name="T96" fmla="*/ 27997 w 98"/>
                <a:gd name="T97" fmla="*/ 60349 h 111"/>
                <a:gd name="T98" fmla="*/ 62993 w 98"/>
                <a:gd name="T99" fmla="*/ 70999 h 111"/>
                <a:gd name="T100" fmla="*/ 55994 w 98"/>
                <a:gd name="T101" fmla="*/ 78099 h 111"/>
                <a:gd name="T102" fmla="*/ 73492 w 98"/>
                <a:gd name="T103" fmla="*/ 99398 h 111"/>
                <a:gd name="T104" fmla="*/ 83991 w 98"/>
                <a:gd name="T105" fmla="*/ 88749 h 111"/>
                <a:gd name="T106" fmla="*/ 143485 w 98"/>
                <a:gd name="T107" fmla="*/ 46149 h 111"/>
                <a:gd name="T108" fmla="*/ 143485 w 98"/>
                <a:gd name="T109" fmla="*/ 202347 h 111"/>
                <a:gd name="T110" fmla="*/ 111988 w 98"/>
                <a:gd name="T111" fmla="*/ 184597 h 111"/>
                <a:gd name="T112" fmla="*/ 122487 w 98"/>
                <a:gd name="T113" fmla="*/ 63899 h 111"/>
                <a:gd name="T114" fmla="*/ 122487 w 98"/>
                <a:gd name="T115" fmla="*/ 46149 h 111"/>
                <a:gd name="T116" fmla="*/ 143485 w 98"/>
                <a:gd name="T117" fmla="*/ 46149 h 11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8"/>
                <a:gd name="T178" fmla="*/ 0 h 111"/>
                <a:gd name="T179" fmla="*/ 98 w 98"/>
                <a:gd name="T180" fmla="*/ 111 h 11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8" h="111">
                  <a:moveTo>
                    <a:pt x="25" y="8"/>
                  </a:moveTo>
                  <a:cubicBezTo>
                    <a:pt x="26" y="10"/>
                    <a:pt x="26" y="12"/>
                    <a:pt x="26" y="14"/>
                  </a:cubicBezTo>
                  <a:cubicBezTo>
                    <a:pt x="6" y="7"/>
                    <a:pt x="6" y="7"/>
                    <a:pt x="6" y="7"/>
                  </a:cubicBezTo>
                  <a:cubicBezTo>
                    <a:pt x="1" y="10"/>
                    <a:pt x="1" y="10"/>
                    <a:pt x="1" y="10"/>
                  </a:cubicBezTo>
                  <a:cubicBezTo>
                    <a:pt x="0" y="14"/>
                    <a:pt x="0" y="20"/>
                    <a:pt x="0" y="26"/>
                  </a:cubicBezTo>
                  <a:cubicBezTo>
                    <a:pt x="0" y="33"/>
                    <a:pt x="1" y="41"/>
                    <a:pt x="4" y="48"/>
                  </a:cubicBezTo>
                  <a:cubicBezTo>
                    <a:pt x="7" y="55"/>
                    <a:pt x="13" y="61"/>
                    <a:pt x="21" y="62"/>
                  </a:cubicBezTo>
                  <a:cubicBezTo>
                    <a:pt x="22" y="62"/>
                    <a:pt x="24" y="62"/>
                    <a:pt x="25" y="62"/>
                  </a:cubicBezTo>
                  <a:cubicBezTo>
                    <a:pt x="25" y="62"/>
                    <a:pt x="25" y="62"/>
                    <a:pt x="25" y="62"/>
                  </a:cubicBezTo>
                  <a:cubicBezTo>
                    <a:pt x="28" y="63"/>
                    <a:pt x="33" y="65"/>
                    <a:pt x="39" y="65"/>
                  </a:cubicBezTo>
                  <a:cubicBezTo>
                    <a:pt x="39" y="80"/>
                    <a:pt x="39" y="80"/>
                    <a:pt x="39" y="80"/>
                  </a:cubicBezTo>
                  <a:cubicBezTo>
                    <a:pt x="33" y="80"/>
                    <a:pt x="33" y="80"/>
                    <a:pt x="33" y="80"/>
                  </a:cubicBezTo>
                  <a:cubicBezTo>
                    <a:pt x="33" y="85"/>
                    <a:pt x="33" y="85"/>
                    <a:pt x="33" y="85"/>
                  </a:cubicBezTo>
                  <a:cubicBezTo>
                    <a:pt x="19" y="85"/>
                    <a:pt x="19" y="85"/>
                    <a:pt x="19" y="85"/>
                  </a:cubicBezTo>
                  <a:cubicBezTo>
                    <a:pt x="19" y="111"/>
                    <a:pt x="19" y="111"/>
                    <a:pt x="19" y="111"/>
                  </a:cubicBezTo>
                  <a:cubicBezTo>
                    <a:pt x="80" y="111"/>
                    <a:pt x="80" y="111"/>
                    <a:pt x="80" y="111"/>
                  </a:cubicBezTo>
                  <a:cubicBezTo>
                    <a:pt x="80" y="85"/>
                    <a:pt x="80" y="85"/>
                    <a:pt x="80" y="85"/>
                  </a:cubicBezTo>
                  <a:cubicBezTo>
                    <a:pt x="65" y="85"/>
                    <a:pt x="65" y="85"/>
                    <a:pt x="65" y="85"/>
                  </a:cubicBezTo>
                  <a:cubicBezTo>
                    <a:pt x="65" y="80"/>
                    <a:pt x="65" y="80"/>
                    <a:pt x="65" y="80"/>
                  </a:cubicBezTo>
                  <a:cubicBezTo>
                    <a:pt x="59" y="80"/>
                    <a:pt x="59" y="80"/>
                    <a:pt x="59" y="80"/>
                  </a:cubicBezTo>
                  <a:cubicBezTo>
                    <a:pt x="59" y="65"/>
                    <a:pt x="59" y="65"/>
                    <a:pt x="59" y="65"/>
                  </a:cubicBezTo>
                  <a:cubicBezTo>
                    <a:pt x="65" y="65"/>
                    <a:pt x="70" y="63"/>
                    <a:pt x="73" y="62"/>
                  </a:cubicBezTo>
                  <a:cubicBezTo>
                    <a:pt x="73" y="62"/>
                    <a:pt x="73" y="62"/>
                    <a:pt x="73" y="62"/>
                  </a:cubicBezTo>
                  <a:cubicBezTo>
                    <a:pt x="74" y="62"/>
                    <a:pt x="76" y="62"/>
                    <a:pt x="77" y="62"/>
                  </a:cubicBezTo>
                  <a:cubicBezTo>
                    <a:pt x="85" y="61"/>
                    <a:pt x="90" y="55"/>
                    <a:pt x="93" y="48"/>
                  </a:cubicBezTo>
                  <a:cubicBezTo>
                    <a:pt x="96" y="41"/>
                    <a:pt x="97" y="33"/>
                    <a:pt x="98" y="26"/>
                  </a:cubicBezTo>
                  <a:cubicBezTo>
                    <a:pt x="98" y="20"/>
                    <a:pt x="97" y="14"/>
                    <a:pt x="97" y="10"/>
                  </a:cubicBezTo>
                  <a:cubicBezTo>
                    <a:pt x="91" y="7"/>
                    <a:pt x="91" y="7"/>
                    <a:pt x="91" y="7"/>
                  </a:cubicBezTo>
                  <a:cubicBezTo>
                    <a:pt x="72" y="14"/>
                    <a:pt x="72" y="14"/>
                    <a:pt x="72" y="14"/>
                  </a:cubicBezTo>
                  <a:cubicBezTo>
                    <a:pt x="72" y="12"/>
                    <a:pt x="72" y="10"/>
                    <a:pt x="72" y="8"/>
                  </a:cubicBezTo>
                  <a:cubicBezTo>
                    <a:pt x="75" y="8"/>
                    <a:pt x="75" y="8"/>
                    <a:pt x="75" y="8"/>
                  </a:cubicBezTo>
                  <a:cubicBezTo>
                    <a:pt x="75" y="0"/>
                    <a:pt x="75" y="0"/>
                    <a:pt x="75" y="0"/>
                  </a:cubicBezTo>
                  <a:cubicBezTo>
                    <a:pt x="21" y="0"/>
                    <a:pt x="21" y="0"/>
                    <a:pt x="21" y="0"/>
                  </a:cubicBezTo>
                  <a:cubicBezTo>
                    <a:pt x="21" y="8"/>
                    <a:pt x="21" y="8"/>
                    <a:pt x="21" y="8"/>
                  </a:cubicBezTo>
                  <a:cubicBezTo>
                    <a:pt x="25" y="8"/>
                    <a:pt x="25" y="8"/>
                    <a:pt x="25" y="8"/>
                  </a:cubicBezTo>
                  <a:close/>
                  <a:moveTo>
                    <a:pt x="78" y="53"/>
                  </a:moveTo>
                  <a:cubicBezTo>
                    <a:pt x="80" y="45"/>
                    <a:pt x="76" y="35"/>
                    <a:pt x="73" y="25"/>
                  </a:cubicBezTo>
                  <a:cubicBezTo>
                    <a:pt x="76" y="28"/>
                    <a:pt x="76" y="28"/>
                    <a:pt x="76" y="28"/>
                  </a:cubicBezTo>
                  <a:cubicBezTo>
                    <a:pt x="82" y="22"/>
                    <a:pt x="82" y="22"/>
                    <a:pt x="82" y="22"/>
                  </a:cubicBezTo>
                  <a:cubicBezTo>
                    <a:pt x="80" y="20"/>
                    <a:pt x="80" y="20"/>
                    <a:pt x="80" y="20"/>
                  </a:cubicBezTo>
                  <a:cubicBezTo>
                    <a:pt x="89" y="17"/>
                    <a:pt x="89" y="17"/>
                    <a:pt x="89" y="17"/>
                  </a:cubicBezTo>
                  <a:cubicBezTo>
                    <a:pt x="90" y="19"/>
                    <a:pt x="90" y="22"/>
                    <a:pt x="90" y="25"/>
                  </a:cubicBezTo>
                  <a:cubicBezTo>
                    <a:pt x="89" y="32"/>
                    <a:pt x="88" y="39"/>
                    <a:pt x="86" y="45"/>
                  </a:cubicBezTo>
                  <a:cubicBezTo>
                    <a:pt x="84" y="48"/>
                    <a:pt x="82" y="52"/>
                    <a:pt x="78" y="53"/>
                  </a:cubicBezTo>
                  <a:close/>
                  <a:moveTo>
                    <a:pt x="24" y="25"/>
                  </a:moveTo>
                  <a:cubicBezTo>
                    <a:pt x="22" y="35"/>
                    <a:pt x="18" y="45"/>
                    <a:pt x="19" y="53"/>
                  </a:cubicBezTo>
                  <a:cubicBezTo>
                    <a:pt x="16" y="52"/>
                    <a:pt x="13" y="48"/>
                    <a:pt x="12" y="45"/>
                  </a:cubicBezTo>
                  <a:cubicBezTo>
                    <a:pt x="9" y="39"/>
                    <a:pt x="8" y="32"/>
                    <a:pt x="8" y="25"/>
                  </a:cubicBezTo>
                  <a:cubicBezTo>
                    <a:pt x="8" y="22"/>
                    <a:pt x="8" y="19"/>
                    <a:pt x="8" y="17"/>
                  </a:cubicBezTo>
                  <a:cubicBezTo>
                    <a:pt x="18" y="20"/>
                    <a:pt x="18" y="20"/>
                    <a:pt x="18" y="20"/>
                  </a:cubicBezTo>
                  <a:cubicBezTo>
                    <a:pt x="16" y="22"/>
                    <a:pt x="16" y="22"/>
                    <a:pt x="16" y="22"/>
                  </a:cubicBezTo>
                  <a:cubicBezTo>
                    <a:pt x="21" y="28"/>
                    <a:pt x="21" y="28"/>
                    <a:pt x="21" y="28"/>
                  </a:cubicBezTo>
                  <a:cubicBezTo>
                    <a:pt x="24" y="25"/>
                    <a:pt x="24" y="25"/>
                    <a:pt x="24" y="25"/>
                  </a:cubicBezTo>
                  <a:close/>
                  <a:moveTo>
                    <a:pt x="41" y="13"/>
                  </a:moveTo>
                  <a:cubicBezTo>
                    <a:pt x="41" y="57"/>
                    <a:pt x="41" y="57"/>
                    <a:pt x="41" y="57"/>
                  </a:cubicBezTo>
                  <a:cubicBezTo>
                    <a:pt x="41" y="57"/>
                    <a:pt x="33" y="57"/>
                    <a:pt x="32" y="52"/>
                  </a:cubicBezTo>
                  <a:cubicBezTo>
                    <a:pt x="30" y="47"/>
                    <a:pt x="35" y="20"/>
                    <a:pt x="35" y="18"/>
                  </a:cubicBezTo>
                  <a:cubicBezTo>
                    <a:pt x="35" y="16"/>
                    <a:pt x="35" y="13"/>
                    <a:pt x="35" y="13"/>
                  </a:cubicBezTo>
                  <a:lnTo>
                    <a:pt x="41" y="13"/>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a:p>
          </p:txBody>
        </p:sp>
      </p:grpSp>
      <p:grpSp>
        <p:nvGrpSpPr>
          <p:cNvPr id="43" name="组合 68"/>
          <p:cNvGrpSpPr>
            <a:grpSpLocks/>
          </p:cNvGrpSpPr>
          <p:nvPr/>
        </p:nvGrpSpPr>
        <p:grpSpPr bwMode="auto">
          <a:xfrm>
            <a:off x="983595" y="2108673"/>
            <a:ext cx="2156522" cy="400110"/>
            <a:chOff x="1494776" y="2063873"/>
            <a:chExt cx="1618211" cy="400170"/>
          </a:xfrm>
        </p:grpSpPr>
        <p:sp>
          <p:nvSpPr>
            <p:cNvPr id="44" name="文本框 69"/>
            <p:cNvSpPr txBox="1">
              <a:spLocks noChangeArrowheads="1"/>
            </p:cNvSpPr>
            <p:nvPr/>
          </p:nvSpPr>
          <p:spPr bwMode="auto">
            <a:xfrm>
              <a:off x="1593429" y="2063873"/>
              <a:ext cx="1519558"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完善研究内容</a:t>
              </a:r>
              <a:r>
                <a:rPr lang="en-US" altLang="zh-CN" sz="2000" b="1" dirty="0">
                  <a:solidFill>
                    <a:schemeClr val="accent1"/>
                  </a:solidFill>
                  <a:latin typeface="微软雅黑" panose="020B0503020204020204" pitchFamily="34" charset="-122"/>
                  <a:ea typeface="微软雅黑" panose="020B0503020204020204" pitchFamily="34" charset="-122"/>
                </a:rPr>
                <a:t>1</a:t>
              </a:r>
            </a:p>
          </p:txBody>
        </p:sp>
        <p:sp>
          <p:nvSpPr>
            <p:cNvPr id="45" name="矩形 44"/>
            <p:cNvSpPr/>
            <p:nvPr/>
          </p:nvSpPr>
          <p:spPr>
            <a:xfrm>
              <a:off x="1494776" y="2155962"/>
              <a:ext cx="117932" cy="215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sp>
        <p:nvSpPr>
          <p:cNvPr id="46" name="文本框 45"/>
          <p:cNvSpPr txBox="1"/>
          <p:nvPr/>
        </p:nvSpPr>
        <p:spPr>
          <a:xfrm>
            <a:off x="866120" y="2492848"/>
            <a:ext cx="1763713" cy="861774"/>
          </a:xfrm>
          <a:prstGeom prst="rect">
            <a:avLst/>
          </a:prstGeom>
          <a:noFill/>
        </p:spPr>
        <p:txBody>
          <a:bodyPr>
            <a:spAutoFit/>
          </a:bodyPr>
          <a:lstStyle/>
          <a:p>
            <a:pPr fontAlgn="auto">
              <a:lnSpc>
                <a:spcPct val="125000"/>
              </a:lnSpc>
              <a:spcBef>
                <a:spcPts val="0"/>
              </a:spcBef>
              <a:spcAft>
                <a:spcPts val="0"/>
              </a:spcAft>
              <a:defRPr/>
            </a:pPr>
            <a:r>
              <a:rPr lang="zh-CN" altLang="en-US" dirty="0">
                <a:solidFill>
                  <a:srgbClr val="C00000"/>
                </a:solidFill>
                <a:latin typeface="微软雅黑" panose="020B0503020204020204" pitchFamily="34" charset="-122"/>
                <a:ea typeface="微软雅黑" panose="020B0503020204020204" pitchFamily="34" charset="-122"/>
              </a:rPr>
              <a:t>处理器异构</a:t>
            </a:r>
            <a:endParaRPr lang="en-US" altLang="zh-CN" dirty="0">
              <a:solidFill>
                <a:srgbClr val="C00000"/>
              </a:solidFill>
              <a:latin typeface="微软雅黑" panose="020B0503020204020204" pitchFamily="34" charset="-122"/>
              <a:ea typeface="微软雅黑" panose="020B0503020204020204" pitchFamily="34" charset="-122"/>
            </a:endParaRPr>
          </a:p>
          <a:p>
            <a:pPr fontAlgn="auto">
              <a:lnSpc>
                <a:spcPct val="125000"/>
              </a:lnSpc>
              <a:spcBef>
                <a:spcPts val="0"/>
              </a:spcBef>
              <a:spcAft>
                <a:spcPts val="0"/>
              </a:spcAft>
              <a:defRPr/>
            </a:pPr>
            <a:r>
              <a:rPr lang="zh-CN" altLang="en-US" dirty="0">
                <a:solidFill>
                  <a:srgbClr val="C00000"/>
                </a:solidFill>
                <a:latin typeface="微软雅黑" panose="020B0503020204020204" pitchFamily="34" charset="-122"/>
                <a:ea typeface="微软雅黑" panose="020B0503020204020204" pitchFamily="34" charset="-122"/>
              </a:rPr>
              <a:t>资源关联性</a:t>
            </a:r>
          </a:p>
        </p:txBody>
      </p:sp>
      <p:grpSp>
        <p:nvGrpSpPr>
          <p:cNvPr id="51" name="组合 108"/>
          <p:cNvGrpSpPr>
            <a:grpSpLocks/>
          </p:cNvGrpSpPr>
          <p:nvPr/>
        </p:nvGrpSpPr>
        <p:grpSpPr bwMode="auto">
          <a:xfrm>
            <a:off x="5965964" y="2176738"/>
            <a:ext cx="2024757" cy="400110"/>
            <a:chOff x="1494776" y="2063873"/>
            <a:chExt cx="1520914" cy="400170"/>
          </a:xfrm>
        </p:grpSpPr>
        <p:sp>
          <p:nvSpPr>
            <p:cNvPr id="52" name="文本框 109"/>
            <p:cNvSpPr txBox="1">
              <a:spLocks noChangeArrowheads="1"/>
            </p:cNvSpPr>
            <p:nvPr/>
          </p:nvSpPr>
          <p:spPr bwMode="auto">
            <a:xfrm>
              <a:off x="1593430" y="2063873"/>
              <a:ext cx="1422260"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accent1"/>
                  </a:solidFill>
                  <a:latin typeface="微软雅黑" panose="020B0503020204020204" pitchFamily="34" charset="-122"/>
                  <a:ea typeface="微软雅黑" panose="020B0503020204020204" pitchFamily="34" charset="-122"/>
                </a:rPr>
                <a:t>完善研究内容</a:t>
              </a:r>
              <a:r>
                <a:rPr lang="en-US" altLang="zh-CN" dirty="0">
                  <a:solidFill>
                    <a:schemeClr val="accent1"/>
                  </a:solidFill>
                  <a:latin typeface="微软雅黑" panose="020B0503020204020204" pitchFamily="34" charset="-122"/>
                  <a:ea typeface="微软雅黑" panose="020B0503020204020204" pitchFamily="34" charset="-122"/>
                </a:rPr>
                <a:t>2</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53" name="矩形 52"/>
            <p:cNvSpPr/>
            <p:nvPr/>
          </p:nvSpPr>
          <p:spPr>
            <a:xfrm>
              <a:off x="1494776" y="2155962"/>
              <a:ext cx="118054" cy="215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sp>
        <p:nvSpPr>
          <p:cNvPr id="54" name="文本框 53"/>
          <p:cNvSpPr txBox="1"/>
          <p:nvPr/>
        </p:nvSpPr>
        <p:spPr>
          <a:xfrm>
            <a:off x="5965936" y="2536861"/>
            <a:ext cx="1763713" cy="861774"/>
          </a:xfrm>
          <a:prstGeom prst="rect">
            <a:avLst/>
          </a:prstGeom>
          <a:noFill/>
        </p:spPr>
        <p:txBody>
          <a:bodyPr>
            <a:spAutoFit/>
          </a:bodyPr>
          <a:lstStyle/>
          <a:p>
            <a:pPr fontAlgn="auto">
              <a:lnSpc>
                <a:spcPct val="125000"/>
              </a:lnSpc>
              <a:spcBef>
                <a:spcPts val="0"/>
              </a:spcBef>
              <a:spcAft>
                <a:spcPts val="0"/>
              </a:spcAft>
              <a:defRPr/>
            </a:pPr>
            <a:r>
              <a:rPr lang="zh-CN" altLang="en-US" dirty="0">
                <a:solidFill>
                  <a:srgbClr val="C00000"/>
                </a:solidFill>
                <a:latin typeface="微软雅黑" panose="020B0503020204020204" pitchFamily="34" charset="-122"/>
                <a:ea typeface="微软雅黑" panose="020B0503020204020204" pitchFamily="34" charset="-122"/>
              </a:rPr>
              <a:t>调度约束变化调度机制表达</a:t>
            </a:r>
          </a:p>
        </p:txBody>
      </p:sp>
      <p:cxnSp>
        <p:nvCxnSpPr>
          <p:cNvPr id="59" name="直接连接符 58"/>
          <p:cNvCxnSpPr>
            <a:stCxn id="24" idx="0"/>
            <a:endCxn id="29" idx="3"/>
          </p:cNvCxnSpPr>
          <p:nvPr/>
        </p:nvCxnSpPr>
        <p:spPr>
          <a:xfrm>
            <a:off x="3549343" y="4193466"/>
            <a:ext cx="14859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接连接符 59"/>
          <p:cNvCxnSpPr>
            <a:endCxn id="39" idx="0"/>
          </p:cNvCxnSpPr>
          <p:nvPr/>
        </p:nvCxnSpPr>
        <p:spPr>
          <a:xfrm>
            <a:off x="5187333" y="4183578"/>
            <a:ext cx="3140385" cy="98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294588" y="4184467"/>
            <a:ext cx="381176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2" name="文本框 61"/>
          <p:cNvSpPr txBox="1">
            <a:spLocks noChangeArrowheads="1"/>
          </p:cNvSpPr>
          <p:nvPr/>
        </p:nvSpPr>
        <p:spPr bwMode="auto">
          <a:xfrm>
            <a:off x="2801518" y="4371266"/>
            <a:ext cx="1295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2019.10</a:t>
            </a:r>
            <a:endParaRPr lang="zh-CN" altLang="en-US" dirty="0">
              <a:latin typeface="微软雅黑" panose="020B0503020204020204" pitchFamily="34" charset="-122"/>
              <a:ea typeface="微软雅黑" panose="020B0503020204020204" pitchFamily="34" charset="-122"/>
            </a:endParaRPr>
          </a:p>
        </p:txBody>
      </p:sp>
      <p:sp>
        <p:nvSpPr>
          <p:cNvPr id="63" name="文本框 62"/>
          <p:cNvSpPr txBox="1"/>
          <p:nvPr/>
        </p:nvSpPr>
        <p:spPr>
          <a:xfrm>
            <a:off x="2884230" y="2513927"/>
            <a:ext cx="1267923" cy="861774"/>
          </a:xfrm>
          <a:prstGeom prst="rect">
            <a:avLst/>
          </a:prstGeom>
          <a:noFill/>
        </p:spPr>
        <p:txBody>
          <a:bodyPr wrap="square">
            <a:spAutoFit/>
          </a:bodyPr>
          <a:lstStyle/>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设计实验</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验证性能</a:t>
            </a:r>
          </a:p>
        </p:txBody>
      </p:sp>
      <p:sp>
        <p:nvSpPr>
          <p:cNvPr id="64" name="文本框 63"/>
          <p:cNvSpPr txBox="1"/>
          <p:nvPr/>
        </p:nvSpPr>
        <p:spPr>
          <a:xfrm>
            <a:off x="4553371" y="2511299"/>
            <a:ext cx="1267923" cy="826637"/>
          </a:xfrm>
          <a:prstGeom prst="rect">
            <a:avLst/>
          </a:prstGeom>
          <a:noFill/>
        </p:spPr>
        <p:txBody>
          <a:bodyPr wrap="square">
            <a:spAutoFit/>
          </a:bodyPr>
          <a:lstStyle/>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撰写论文投递</a:t>
            </a:r>
          </a:p>
        </p:txBody>
      </p:sp>
      <p:sp>
        <p:nvSpPr>
          <p:cNvPr id="65" name="文本框 64"/>
          <p:cNvSpPr txBox="1">
            <a:spLocks noChangeArrowheads="1"/>
          </p:cNvSpPr>
          <p:nvPr/>
        </p:nvSpPr>
        <p:spPr bwMode="auto">
          <a:xfrm>
            <a:off x="4387431" y="4369933"/>
            <a:ext cx="1295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2019.12</a:t>
            </a:r>
            <a:endParaRPr lang="zh-CN" altLang="en-US" dirty="0">
              <a:latin typeface="微软雅黑" panose="020B0503020204020204" pitchFamily="34" charset="-122"/>
              <a:ea typeface="微软雅黑" panose="020B0503020204020204" pitchFamily="34" charset="-122"/>
            </a:endParaRPr>
          </a:p>
        </p:txBody>
      </p:sp>
      <p:sp>
        <p:nvSpPr>
          <p:cNvPr id="66" name="文本框 65"/>
          <p:cNvSpPr txBox="1">
            <a:spLocks noChangeArrowheads="1"/>
          </p:cNvSpPr>
          <p:nvPr/>
        </p:nvSpPr>
        <p:spPr bwMode="auto">
          <a:xfrm>
            <a:off x="7562168" y="4343916"/>
            <a:ext cx="1175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2020.6</a:t>
            </a:r>
            <a:endParaRPr lang="zh-CN" altLang="en-US" dirty="0">
              <a:latin typeface="微软雅黑" panose="020B0503020204020204" pitchFamily="34" charset="-122"/>
              <a:ea typeface="微软雅黑" panose="020B0503020204020204" pitchFamily="34" charset="-122"/>
            </a:endParaRPr>
          </a:p>
        </p:txBody>
      </p:sp>
      <p:sp>
        <p:nvSpPr>
          <p:cNvPr id="69" name="文本框 68"/>
          <p:cNvSpPr txBox="1"/>
          <p:nvPr/>
        </p:nvSpPr>
        <p:spPr>
          <a:xfrm>
            <a:off x="7758421" y="2522169"/>
            <a:ext cx="1267923" cy="861774"/>
          </a:xfrm>
          <a:prstGeom prst="rect">
            <a:avLst/>
          </a:prstGeom>
          <a:noFill/>
        </p:spPr>
        <p:txBody>
          <a:bodyPr wrap="square">
            <a:spAutoFit/>
          </a:bodyPr>
          <a:lstStyle/>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设计实验</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验证性能</a:t>
            </a:r>
          </a:p>
        </p:txBody>
      </p:sp>
      <p:sp>
        <p:nvSpPr>
          <p:cNvPr id="70" name="文本框 69"/>
          <p:cNvSpPr txBox="1"/>
          <p:nvPr/>
        </p:nvSpPr>
        <p:spPr>
          <a:xfrm>
            <a:off x="9373638" y="2492847"/>
            <a:ext cx="1267923" cy="826637"/>
          </a:xfrm>
          <a:prstGeom prst="rect">
            <a:avLst/>
          </a:prstGeom>
          <a:noFill/>
        </p:spPr>
        <p:txBody>
          <a:bodyPr wrap="square">
            <a:spAutoFit/>
          </a:bodyPr>
          <a:lstStyle/>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撰写论文投递</a:t>
            </a:r>
          </a:p>
        </p:txBody>
      </p:sp>
      <p:sp>
        <p:nvSpPr>
          <p:cNvPr id="71" name="文本框 70"/>
          <p:cNvSpPr txBox="1">
            <a:spLocks noChangeArrowheads="1"/>
          </p:cNvSpPr>
          <p:nvPr/>
        </p:nvSpPr>
        <p:spPr bwMode="auto">
          <a:xfrm>
            <a:off x="9273527" y="4343916"/>
            <a:ext cx="1175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2020.8</a:t>
            </a:r>
            <a:endParaRPr lang="zh-CN" altLang="en-US" dirty="0">
              <a:latin typeface="微软雅黑" panose="020B0503020204020204" pitchFamily="34" charset="-122"/>
              <a:ea typeface="微软雅黑" panose="020B0503020204020204" pitchFamily="34" charset="-122"/>
            </a:endParaRPr>
          </a:p>
        </p:txBody>
      </p:sp>
      <p:sp>
        <p:nvSpPr>
          <p:cNvPr id="72" name="六边形 71"/>
          <p:cNvSpPr/>
          <p:nvPr/>
        </p:nvSpPr>
        <p:spPr>
          <a:xfrm>
            <a:off x="11079162" y="4110916"/>
            <a:ext cx="198438"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文本框 72"/>
          <p:cNvSpPr txBox="1">
            <a:spLocks noChangeArrowheads="1"/>
          </p:cNvSpPr>
          <p:nvPr/>
        </p:nvSpPr>
        <p:spPr bwMode="auto">
          <a:xfrm>
            <a:off x="10525915" y="3635137"/>
            <a:ext cx="1350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2020.10</a:t>
            </a:r>
            <a:endParaRPr lang="zh-CN" altLang="en-US" dirty="0">
              <a:latin typeface="微软雅黑" panose="020B0503020204020204" pitchFamily="34" charset="-122"/>
              <a:ea typeface="微软雅黑" panose="020B0503020204020204" pitchFamily="34" charset="-122"/>
            </a:endParaRPr>
          </a:p>
        </p:txBody>
      </p:sp>
      <p:grpSp>
        <p:nvGrpSpPr>
          <p:cNvPr id="74" name="组合 108"/>
          <p:cNvGrpSpPr>
            <a:grpSpLocks/>
          </p:cNvGrpSpPr>
          <p:nvPr/>
        </p:nvGrpSpPr>
        <p:grpSpPr bwMode="auto">
          <a:xfrm>
            <a:off x="10099105" y="5139511"/>
            <a:ext cx="2024757" cy="400110"/>
            <a:chOff x="1494776" y="2063873"/>
            <a:chExt cx="1520914" cy="400170"/>
          </a:xfrm>
        </p:grpSpPr>
        <p:sp>
          <p:nvSpPr>
            <p:cNvPr id="75" name="文本框 109"/>
            <p:cNvSpPr txBox="1">
              <a:spLocks noChangeArrowheads="1"/>
            </p:cNvSpPr>
            <p:nvPr/>
          </p:nvSpPr>
          <p:spPr bwMode="auto">
            <a:xfrm>
              <a:off x="1593430" y="2063873"/>
              <a:ext cx="1422260"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accent1"/>
                  </a:solidFill>
                  <a:latin typeface="微软雅黑" panose="020B0503020204020204" pitchFamily="34" charset="-122"/>
                  <a:ea typeface="微软雅黑" panose="020B0503020204020204" pitchFamily="34" charset="-122"/>
                </a:rPr>
                <a:t>修正研究内容</a:t>
              </a:r>
              <a:r>
                <a:rPr lang="en-US" altLang="zh-CN" dirty="0">
                  <a:solidFill>
                    <a:schemeClr val="accent1"/>
                  </a:solidFill>
                  <a:latin typeface="微软雅黑" panose="020B0503020204020204" pitchFamily="34" charset="-122"/>
                  <a:ea typeface="微软雅黑" panose="020B0503020204020204" pitchFamily="34" charset="-122"/>
                </a:rPr>
                <a:t>3</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76" name="矩形 75"/>
            <p:cNvSpPr/>
            <p:nvPr/>
          </p:nvSpPr>
          <p:spPr>
            <a:xfrm>
              <a:off x="1494776" y="2155962"/>
              <a:ext cx="118054" cy="215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sp>
        <p:nvSpPr>
          <p:cNvPr id="77" name="文本框 76"/>
          <p:cNvSpPr txBox="1"/>
          <p:nvPr/>
        </p:nvSpPr>
        <p:spPr>
          <a:xfrm>
            <a:off x="10099077" y="5499634"/>
            <a:ext cx="2007277" cy="861774"/>
          </a:xfrm>
          <a:prstGeom prst="rect">
            <a:avLst/>
          </a:prstGeom>
          <a:noFill/>
        </p:spPr>
        <p:txBody>
          <a:bodyPr wrap="square">
            <a:spAutoFit/>
          </a:bodyPr>
          <a:lstStyle/>
          <a:p>
            <a:pPr fontAlgn="auto">
              <a:lnSpc>
                <a:spcPct val="125000"/>
              </a:lnSpc>
              <a:spcBef>
                <a:spcPts val="0"/>
              </a:spcBef>
              <a:spcAft>
                <a:spcPts val="0"/>
              </a:spcAft>
              <a:defRPr/>
            </a:pPr>
            <a:r>
              <a:rPr lang="zh-CN" altLang="en-US" dirty="0">
                <a:solidFill>
                  <a:srgbClr val="C00000"/>
                </a:solidFill>
                <a:latin typeface="微软雅黑" panose="020B0503020204020204" pitchFamily="34" charset="-122"/>
                <a:ea typeface="微软雅黑" panose="020B0503020204020204" pitchFamily="34" charset="-122"/>
              </a:rPr>
              <a:t>预测性特征分类黑盒模型</a:t>
            </a:r>
          </a:p>
        </p:txBody>
      </p:sp>
      <p:grpSp>
        <p:nvGrpSpPr>
          <p:cNvPr id="78" name="组合 40"/>
          <p:cNvGrpSpPr>
            <a:grpSpLocks/>
          </p:cNvGrpSpPr>
          <p:nvPr/>
        </p:nvGrpSpPr>
        <p:grpSpPr bwMode="auto">
          <a:xfrm>
            <a:off x="10873330" y="4307843"/>
            <a:ext cx="633413" cy="633412"/>
            <a:chOff x="1744706" y="3555940"/>
            <a:chExt cx="633412" cy="633412"/>
          </a:xfrm>
        </p:grpSpPr>
        <p:sp>
          <p:nvSpPr>
            <p:cNvPr id="79" name="椭圆 78"/>
            <p:cNvSpPr/>
            <p:nvPr/>
          </p:nvSpPr>
          <p:spPr>
            <a:xfrm>
              <a:off x="174470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Freeform 14"/>
            <p:cNvSpPr>
              <a:spLocks noEditPoints="1"/>
            </p:cNvSpPr>
            <p:nvPr/>
          </p:nvSpPr>
          <p:spPr bwMode="auto">
            <a:xfrm>
              <a:off x="1923652" y="3670080"/>
              <a:ext cx="275520" cy="405132"/>
            </a:xfrm>
            <a:custGeom>
              <a:avLst/>
              <a:gdLst>
                <a:gd name="T0" fmla="*/ 193039 w 157"/>
                <a:gd name="T1" fmla="*/ 5261 h 231"/>
                <a:gd name="T2" fmla="*/ 22814 w 157"/>
                <a:gd name="T3" fmla="*/ 63137 h 231"/>
                <a:gd name="T4" fmla="*/ 5265 w 157"/>
                <a:gd name="T5" fmla="*/ 131536 h 231"/>
                <a:gd name="T6" fmla="*/ 8775 w 157"/>
                <a:gd name="T7" fmla="*/ 352517 h 231"/>
                <a:gd name="T8" fmla="*/ 73706 w 157"/>
                <a:gd name="T9" fmla="*/ 401624 h 231"/>
                <a:gd name="T10" fmla="*/ 91255 w 157"/>
                <a:gd name="T11" fmla="*/ 401624 h 231"/>
                <a:gd name="T12" fmla="*/ 263236 w 157"/>
                <a:gd name="T13" fmla="*/ 338487 h 231"/>
                <a:gd name="T14" fmla="*/ 273765 w 157"/>
                <a:gd name="T15" fmla="*/ 298149 h 231"/>
                <a:gd name="T16" fmla="*/ 272010 w 157"/>
                <a:gd name="T17" fmla="*/ 50861 h 231"/>
                <a:gd name="T18" fmla="*/ 266745 w 157"/>
                <a:gd name="T19" fmla="*/ 47353 h 231"/>
                <a:gd name="T20" fmla="*/ 263236 w 157"/>
                <a:gd name="T21" fmla="*/ 47353 h 231"/>
                <a:gd name="T22" fmla="*/ 154432 w 157"/>
                <a:gd name="T23" fmla="*/ 89445 h 231"/>
                <a:gd name="T24" fmla="*/ 152677 w 157"/>
                <a:gd name="T25" fmla="*/ 89445 h 231"/>
                <a:gd name="T26" fmla="*/ 93010 w 157"/>
                <a:gd name="T27" fmla="*/ 112244 h 231"/>
                <a:gd name="T28" fmla="*/ 89500 w 157"/>
                <a:gd name="T29" fmla="*/ 113998 h 231"/>
                <a:gd name="T30" fmla="*/ 152677 w 157"/>
                <a:gd name="T31" fmla="*/ 89445 h 231"/>
                <a:gd name="T32" fmla="*/ 263236 w 157"/>
                <a:gd name="T33" fmla="*/ 47353 h 231"/>
                <a:gd name="T34" fmla="*/ 254461 w 157"/>
                <a:gd name="T35" fmla="*/ 42092 h 231"/>
                <a:gd name="T36" fmla="*/ 70196 w 157"/>
                <a:gd name="T37" fmla="*/ 112244 h 231"/>
                <a:gd name="T38" fmla="*/ 75461 w 157"/>
                <a:gd name="T39" fmla="*/ 113998 h 231"/>
                <a:gd name="T40" fmla="*/ 73706 w 157"/>
                <a:gd name="T41" fmla="*/ 113998 h 231"/>
                <a:gd name="T42" fmla="*/ 63177 w 157"/>
                <a:gd name="T43" fmla="*/ 108737 h 231"/>
                <a:gd name="T44" fmla="*/ 249196 w 157"/>
                <a:gd name="T45" fmla="*/ 38584 h 231"/>
                <a:gd name="T46" fmla="*/ 240422 w 157"/>
                <a:gd name="T47" fmla="*/ 33323 h 231"/>
                <a:gd name="T48" fmla="*/ 54402 w 157"/>
                <a:gd name="T49" fmla="*/ 103475 h 231"/>
                <a:gd name="T50" fmla="*/ 47382 w 157"/>
                <a:gd name="T51" fmla="*/ 99968 h 231"/>
                <a:gd name="T52" fmla="*/ 235157 w 157"/>
                <a:gd name="T53" fmla="*/ 29815 h 231"/>
                <a:gd name="T54" fmla="*/ 228138 w 157"/>
                <a:gd name="T55" fmla="*/ 26307 h 231"/>
                <a:gd name="T56" fmla="*/ 40363 w 157"/>
                <a:gd name="T57" fmla="*/ 96460 h 231"/>
                <a:gd name="T58" fmla="*/ 36853 w 157"/>
                <a:gd name="T59" fmla="*/ 92952 h 231"/>
                <a:gd name="T60" fmla="*/ 222873 w 157"/>
                <a:gd name="T61" fmla="*/ 22800 h 231"/>
                <a:gd name="T62" fmla="*/ 215853 w 157"/>
                <a:gd name="T63" fmla="*/ 17538 h 231"/>
                <a:gd name="T64" fmla="*/ 29833 w 157"/>
                <a:gd name="T65" fmla="*/ 87691 h 231"/>
                <a:gd name="T66" fmla="*/ 45628 w 157"/>
                <a:gd name="T67" fmla="*/ 73660 h 231"/>
                <a:gd name="T68" fmla="*/ 210589 w 157"/>
                <a:gd name="T69" fmla="*/ 15784 h 231"/>
                <a:gd name="T70" fmla="*/ 193039 w 157"/>
                <a:gd name="T71" fmla="*/ 5261 h 231"/>
                <a:gd name="T72" fmla="*/ 47382 w 157"/>
                <a:gd name="T73" fmla="*/ 99968 h 231"/>
                <a:gd name="T74" fmla="*/ 40363 w 157"/>
                <a:gd name="T75" fmla="*/ 96460 h 231"/>
                <a:gd name="T76" fmla="*/ 47382 w 157"/>
                <a:gd name="T77" fmla="*/ 99968 h 231"/>
                <a:gd name="T78" fmla="*/ 31588 w 157"/>
                <a:gd name="T79" fmla="*/ 89445 h 231"/>
                <a:gd name="T80" fmla="*/ 29833 w 157"/>
                <a:gd name="T81" fmla="*/ 87691 h 231"/>
                <a:gd name="T82" fmla="*/ 31588 w 157"/>
                <a:gd name="T83" fmla="*/ 89445 h 231"/>
                <a:gd name="T84" fmla="*/ 122843 w 157"/>
                <a:gd name="T85" fmla="*/ 189412 h 231"/>
                <a:gd name="T86" fmla="*/ 117579 w 157"/>
                <a:gd name="T87" fmla="*/ 184151 h 231"/>
                <a:gd name="T88" fmla="*/ 119334 w 157"/>
                <a:gd name="T89" fmla="*/ 154336 h 231"/>
                <a:gd name="T90" fmla="*/ 124598 w 157"/>
                <a:gd name="T91" fmla="*/ 145567 h 231"/>
                <a:gd name="T92" fmla="*/ 249196 w 157"/>
                <a:gd name="T93" fmla="*/ 105229 h 231"/>
                <a:gd name="T94" fmla="*/ 254461 w 157"/>
                <a:gd name="T95" fmla="*/ 110491 h 231"/>
                <a:gd name="T96" fmla="*/ 254461 w 157"/>
                <a:gd name="T97" fmla="*/ 140305 h 231"/>
                <a:gd name="T98" fmla="*/ 249196 w 157"/>
                <a:gd name="T99" fmla="*/ 149075 h 231"/>
                <a:gd name="T100" fmla="*/ 122843 w 157"/>
                <a:gd name="T101" fmla="*/ 189412 h 2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
                <a:gd name="T154" fmla="*/ 0 h 231"/>
                <a:gd name="T155" fmla="*/ 157 w 157"/>
                <a:gd name="T156" fmla="*/ 231 h 2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 h="231">
                  <a:moveTo>
                    <a:pt x="110" y="3"/>
                  </a:moveTo>
                  <a:cubicBezTo>
                    <a:pt x="78" y="14"/>
                    <a:pt x="45" y="25"/>
                    <a:pt x="13" y="36"/>
                  </a:cubicBezTo>
                  <a:cubicBezTo>
                    <a:pt x="0" y="42"/>
                    <a:pt x="5" y="57"/>
                    <a:pt x="3" y="75"/>
                  </a:cubicBezTo>
                  <a:cubicBezTo>
                    <a:pt x="4" y="117"/>
                    <a:pt x="4" y="159"/>
                    <a:pt x="5" y="201"/>
                  </a:cubicBezTo>
                  <a:cubicBezTo>
                    <a:pt x="5" y="214"/>
                    <a:pt x="24" y="225"/>
                    <a:pt x="42" y="229"/>
                  </a:cubicBezTo>
                  <a:cubicBezTo>
                    <a:pt x="46" y="231"/>
                    <a:pt x="49" y="230"/>
                    <a:pt x="52" y="229"/>
                  </a:cubicBezTo>
                  <a:cubicBezTo>
                    <a:pt x="150" y="193"/>
                    <a:pt x="150" y="193"/>
                    <a:pt x="150" y="193"/>
                  </a:cubicBezTo>
                  <a:cubicBezTo>
                    <a:pt x="157" y="190"/>
                    <a:pt x="156" y="183"/>
                    <a:pt x="156" y="170"/>
                  </a:cubicBezTo>
                  <a:cubicBezTo>
                    <a:pt x="155" y="123"/>
                    <a:pt x="155" y="76"/>
                    <a:pt x="155" y="29"/>
                  </a:cubicBezTo>
                  <a:cubicBezTo>
                    <a:pt x="155" y="27"/>
                    <a:pt x="153" y="26"/>
                    <a:pt x="152" y="27"/>
                  </a:cubicBezTo>
                  <a:cubicBezTo>
                    <a:pt x="150" y="27"/>
                    <a:pt x="150" y="27"/>
                    <a:pt x="150" y="27"/>
                  </a:cubicBezTo>
                  <a:cubicBezTo>
                    <a:pt x="88" y="51"/>
                    <a:pt x="88" y="51"/>
                    <a:pt x="88" y="51"/>
                  </a:cubicBezTo>
                  <a:cubicBezTo>
                    <a:pt x="87" y="51"/>
                    <a:pt x="87" y="51"/>
                    <a:pt x="87" y="51"/>
                  </a:cubicBezTo>
                  <a:cubicBezTo>
                    <a:pt x="53" y="64"/>
                    <a:pt x="53" y="64"/>
                    <a:pt x="53" y="64"/>
                  </a:cubicBezTo>
                  <a:cubicBezTo>
                    <a:pt x="52" y="64"/>
                    <a:pt x="51" y="65"/>
                    <a:pt x="51" y="65"/>
                  </a:cubicBezTo>
                  <a:cubicBezTo>
                    <a:pt x="87" y="51"/>
                    <a:pt x="87" y="51"/>
                    <a:pt x="87" y="51"/>
                  </a:cubicBezTo>
                  <a:cubicBezTo>
                    <a:pt x="150" y="27"/>
                    <a:pt x="150" y="27"/>
                    <a:pt x="150" y="27"/>
                  </a:cubicBezTo>
                  <a:cubicBezTo>
                    <a:pt x="145" y="24"/>
                    <a:pt x="145" y="24"/>
                    <a:pt x="145" y="24"/>
                  </a:cubicBezTo>
                  <a:cubicBezTo>
                    <a:pt x="40" y="64"/>
                    <a:pt x="40" y="64"/>
                    <a:pt x="40" y="64"/>
                  </a:cubicBezTo>
                  <a:cubicBezTo>
                    <a:pt x="43" y="65"/>
                    <a:pt x="43" y="65"/>
                    <a:pt x="43" y="65"/>
                  </a:cubicBezTo>
                  <a:cubicBezTo>
                    <a:pt x="43" y="65"/>
                    <a:pt x="42" y="65"/>
                    <a:pt x="42" y="65"/>
                  </a:cubicBezTo>
                  <a:cubicBezTo>
                    <a:pt x="40" y="64"/>
                    <a:pt x="38" y="63"/>
                    <a:pt x="36" y="62"/>
                  </a:cubicBezTo>
                  <a:cubicBezTo>
                    <a:pt x="142" y="22"/>
                    <a:pt x="142" y="22"/>
                    <a:pt x="142" y="22"/>
                  </a:cubicBezTo>
                  <a:cubicBezTo>
                    <a:pt x="137" y="19"/>
                    <a:pt x="137" y="19"/>
                    <a:pt x="137" y="19"/>
                  </a:cubicBezTo>
                  <a:cubicBezTo>
                    <a:pt x="31" y="59"/>
                    <a:pt x="31" y="59"/>
                    <a:pt x="31" y="59"/>
                  </a:cubicBezTo>
                  <a:cubicBezTo>
                    <a:pt x="30" y="59"/>
                    <a:pt x="29" y="58"/>
                    <a:pt x="27" y="57"/>
                  </a:cubicBezTo>
                  <a:cubicBezTo>
                    <a:pt x="134" y="17"/>
                    <a:pt x="134" y="17"/>
                    <a:pt x="134" y="17"/>
                  </a:cubicBezTo>
                  <a:cubicBezTo>
                    <a:pt x="130" y="15"/>
                    <a:pt x="130" y="15"/>
                    <a:pt x="130" y="15"/>
                  </a:cubicBezTo>
                  <a:cubicBezTo>
                    <a:pt x="23" y="55"/>
                    <a:pt x="23" y="55"/>
                    <a:pt x="23" y="55"/>
                  </a:cubicBezTo>
                  <a:cubicBezTo>
                    <a:pt x="21" y="53"/>
                    <a:pt x="21" y="53"/>
                    <a:pt x="21" y="53"/>
                  </a:cubicBezTo>
                  <a:cubicBezTo>
                    <a:pt x="127" y="13"/>
                    <a:pt x="127" y="13"/>
                    <a:pt x="127" y="13"/>
                  </a:cubicBezTo>
                  <a:cubicBezTo>
                    <a:pt x="123" y="10"/>
                    <a:pt x="123" y="10"/>
                    <a:pt x="123" y="10"/>
                  </a:cubicBezTo>
                  <a:cubicBezTo>
                    <a:pt x="17" y="50"/>
                    <a:pt x="17" y="50"/>
                    <a:pt x="17" y="50"/>
                  </a:cubicBezTo>
                  <a:cubicBezTo>
                    <a:pt x="14" y="48"/>
                    <a:pt x="16" y="45"/>
                    <a:pt x="26" y="42"/>
                  </a:cubicBezTo>
                  <a:cubicBezTo>
                    <a:pt x="58" y="31"/>
                    <a:pt x="89" y="20"/>
                    <a:pt x="120" y="9"/>
                  </a:cubicBezTo>
                  <a:cubicBezTo>
                    <a:pt x="124" y="7"/>
                    <a:pt x="119" y="0"/>
                    <a:pt x="110" y="3"/>
                  </a:cubicBezTo>
                  <a:close/>
                  <a:moveTo>
                    <a:pt x="27" y="57"/>
                  </a:moveTo>
                  <a:cubicBezTo>
                    <a:pt x="26" y="56"/>
                    <a:pt x="25" y="55"/>
                    <a:pt x="23" y="55"/>
                  </a:cubicBezTo>
                  <a:cubicBezTo>
                    <a:pt x="27" y="57"/>
                    <a:pt x="27" y="57"/>
                    <a:pt x="27" y="57"/>
                  </a:cubicBezTo>
                  <a:close/>
                  <a:moveTo>
                    <a:pt x="18" y="51"/>
                  </a:moveTo>
                  <a:cubicBezTo>
                    <a:pt x="17" y="50"/>
                    <a:pt x="17" y="50"/>
                    <a:pt x="17" y="50"/>
                  </a:cubicBezTo>
                  <a:cubicBezTo>
                    <a:pt x="18" y="51"/>
                    <a:pt x="18" y="51"/>
                    <a:pt x="18" y="51"/>
                  </a:cubicBezTo>
                  <a:close/>
                  <a:moveTo>
                    <a:pt x="70" y="108"/>
                  </a:moveTo>
                  <a:cubicBezTo>
                    <a:pt x="69" y="108"/>
                    <a:pt x="67" y="107"/>
                    <a:pt x="67" y="105"/>
                  </a:cubicBezTo>
                  <a:cubicBezTo>
                    <a:pt x="68" y="88"/>
                    <a:pt x="68" y="88"/>
                    <a:pt x="68" y="88"/>
                  </a:cubicBezTo>
                  <a:cubicBezTo>
                    <a:pt x="68" y="86"/>
                    <a:pt x="69" y="84"/>
                    <a:pt x="71" y="83"/>
                  </a:cubicBezTo>
                  <a:cubicBezTo>
                    <a:pt x="142" y="60"/>
                    <a:pt x="142" y="60"/>
                    <a:pt x="142" y="60"/>
                  </a:cubicBezTo>
                  <a:cubicBezTo>
                    <a:pt x="144" y="60"/>
                    <a:pt x="145" y="61"/>
                    <a:pt x="145" y="63"/>
                  </a:cubicBezTo>
                  <a:cubicBezTo>
                    <a:pt x="145" y="80"/>
                    <a:pt x="145" y="80"/>
                    <a:pt x="145" y="80"/>
                  </a:cubicBezTo>
                  <a:cubicBezTo>
                    <a:pt x="145" y="82"/>
                    <a:pt x="143" y="84"/>
                    <a:pt x="142" y="85"/>
                  </a:cubicBezTo>
                  <a:lnTo>
                    <a:pt x="70" y="10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grpSp>
    </p:spTree>
    <p:extLst>
      <p:ext uri="{BB962C8B-B14F-4D97-AF65-F5344CB8AC3E}">
        <p14:creationId xmlns:p14="http://schemas.microsoft.com/office/powerpoint/2010/main" val="373607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232" y="304805"/>
            <a:ext cx="11120967" cy="663575"/>
          </a:xfrm>
        </p:spPr>
        <p:txBody>
          <a:bodyPr/>
          <a:lstStyle/>
          <a:p>
            <a:r>
              <a:rPr lang="zh-CN" altLang="en-US" dirty="0"/>
              <a:t>背景</a:t>
            </a:r>
            <a:r>
              <a:rPr lang="zh-CN" altLang="en-US" sz="4000" dirty="0"/>
              <a:t> </a:t>
            </a:r>
            <a:r>
              <a:rPr lang="en-US" altLang="zh-CN" sz="4000" dirty="0"/>
              <a:t>–</a:t>
            </a:r>
            <a:r>
              <a:rPr lang="zh-CN" altLang="en-US" sz="3200" dirty="0"/>
              <a:t>异构资源管理优化的重要意义</a:t>
            </a:r>
          </a:p>
        </p:txBody>
      </p:sp>
      <p:sp>
        <p:nvSpPr>
          <p:cNvPr id="56" name="矩形 55">
            <a:extLst>
              <a:ext uri="{FF2B5EF4-FFF2-40B4-BE49-F238E27FC236}">
                <a16:creationId xmlns:a16="http://schemas.microsoft.com/office/drawing/2014/main" id="{3E7A812D-E27A-4545-ADB2-AFD5C69814B1}"/>
              </a:ext>
            </a:extLst>
          </p:cNvPr>
          <p:cNvSpPr/>
          <p:nvPr/>
        </p:nvSpPr>
        <p:spPr>
          <a:xfrm>
            <a:off x="502202" y="6565492"/>
            <a:ext cx="9869313" cy="276999"/>
          </a:xfrm>
          <a:prstGeom prst="rect">
            <a:avLst/>
          </a:prstGeom>
        </p:spPr>
        <p:txBody>
          <a:bodyPr wrap="square">
            <a:spAutoFit/>
          </a:bodyPr>
          <a:lstStyle/>
          <a:p>
            <a:r>
              <a:rPr lang="en-US" altLang="zh-CN" sz="1200" b="0" dirty="0"/>
              <a:t>[1] EuroSys20</a:t>
            </a:r>
            <a:r>
              <a:rPr lang="zh-CN" altLang="en-US" sz="1200" b="0" dirty="0"/>
              <a:t>： </a:t>
            </a:r>
            <a:r>
              <a:rPr lang="en-GB" altLang="zh-CN" sz="1200" b="0" dirty="0" err="1"/>
              <a:t>AlloX</a:t>
            </a:r>
            <a:r>
              <a:rPr lang="en-GB" altLang="zh-CN" sz="1200" b="0" dirty="0"/>
              <a:t>: compute allocation in hybrid clusters</a:t>
            </a:r>
            <a:endParaRPr lang="en-US" altLang="zh-CN" sz="1200" b="0" dirty="0"/>
          </a:p>
        </p:txBody>
      </p:sp>
      <p:sp>
        <p:nvSpPr>
          <p:cNvPr id="25" name="矩形 24">
            <a:extLst>
              <a:ext uri="{FF2B5EF4-FFF2-40B4-BE49-F238E27FC236}">
                <a16:creationId xmlns:a16="http://schemas.microsoft.com/office/drawing/2014/main" id="{1A88F210-CB02-4257-862C-8FDA193EE2D8}"/>
              </a:ext>
            </a:extLst>
          </p:cNvPr>
          <p:cNvSpPr/>
          <p:nvPr/>
        </p:nvSpPr>
        <p:spPr>
          <a:xfrm>
            <a:off x="1021776" y="1625508"/>
            <a:ext cx="10148448" cy="518423"/>
          </a:xfrm>
          <a:prstGeom prst="rect">
            <a:avLst/>
          </a:prstGeom>
          <a:solidFill>
            <a:schemeClr val="accent3">
              <a:lumMod val="95000"/>
            </a:schemeClr>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z="2400" noProof="1">
                <a:solidFill>
                  <a:schemeClr val="tx1"/>
                </a:solidFill>
                <a:latin typeface="+mj-ea"/>
                <a:ea typeface="+mj-ea"/>
              </a:rPr>
              <a:t>仅根据经验指定资源，可能导致</a:t>
            </a:r>
            <a:r>
              <a:rPr lang="en-US" altLang="zh-CN" sz="2400" noProof="1">
                <a:solidFill>
                  <a:srgbClr val="FF0000"/>
                </a:solidFill>
                <a:latin typeface="+mj-ea"/>
                <a:ea typeface="+mj-ea"/>
              </a:rPr>
              <a:t>40</a:t>
            </a:r>
            <a:r>
              <a:rPr lang="zh-CN" altLang="en-US" sz="2400" noProof="1">
                <a:solidFill>
                  <a:srgbClr val="FF0000"/>
                </a:solidFill>
                <a:latin typeface="+mj-ea"/>
                <a:ea typeface="+mj-ea"/>
              </a:rPr>
              <a:t>倍的运行性能差异，</a:t>
            </a:r>
            <a:r>
              <a:rPr lang="en-GB" altLang="zh-CN" sz="2400" noProof="1">
                <a:solidFill>
                  <a:srgbClr val="FF0000"/>
                </a:solidFill>
                <a:latin typeface="+mj-ea"/>
                <a:ea typeface="+mj-ea"/>
              </a:rPr>
              <a:t>20</a:t>
            </a:r>
            <a:r>
              <a:rPr lang="zh-CN" altLang="en-US" sz="2400" noProof="1">
                <a:solidFill>
                  <a:srgbClr val="FF0000"/>
                </a:solidFill>
                <a:latin typeface="+mj-ea"/>
                <a:ea typeface="+mj-ea"/>
              </a:rPr>
              <a:t>倍的运行成本</a:t>
            </a:r>
            <a:r>
              <a:rPr lang="en-GB" altLang="zh-CN" sz="2400" noProof="1">
                <a:solidFill>
                  <a:srgbClr val="FF0000"/>
                </a:solidFill>
                <a:latin typeface="+mj-ea"/>
                <a:ea typeface="+mj-ea"/>
              </a:rPr>
              <a:t>[1]</a:t>
            </a:r>
            <a:endParaRPr lang="en-US" altLang="zh-CN" sz="2400" noProof="1">
              <a:solidFill>
                <a:srgbClr val="FF0000"/>
              </a:solidFill>
              <a:latin typeface="+mj-ea"/>
              <a:ea typeface="+mj-ea"/>
            </a:endParaRPr>
          </a:p>
        </p:txBody>
      </p:sp>
      <p:pic>
        <p:nvPicPr>
          <p:cNvPr id="4" name="图片 3">
            <a:extLst>
              <a:ext uri="{FF2B5EF4-FFF2-40B4-BE49-F238E27FC236}">
                <a16:creationId xmlns:a16="http://schemas.microsoft.com/office/drawing/2014/main" id="{1D52F4B2-0281-484F-9D1A-13D49542F5A8}"/>
              </a:ext>
            </a:extLst>
          </p:cNvPr>
          <p:cNvPicPr>
            <a:picLocks noChangeAspect="1"/>
          </p:cNvPicPr>
          <p:nvPr/>
        </p:nvPicPr>
        <p:blipFill>
          <a:blip r:embed="rId3"/>
          <a:stretch>
            <a:fillRect/>
          </a:stretch>
        </p:blipFill>
        <p:spPr>
          <a:xfrm>
            <a:off x="1737618" y="2807133"/>
            <a:ext cx="4358382" cy="2474436"/>
          </a:xfrm>
          <a:prstGeom prst="rect">
            <a:avLst/>
          </a:prstGeom>
        </p:spPr>
      </p:pic>
      <p:pic>
        <p:nvPicPr>
          <p:cNvPr id="6" name="图片 5">
            <a:extLst>
              <a:ext uri="{FF2B5EF4-FFF2-40B4-BE49-F238E27FC236}">
                <a16:creationId xmlns:a16="http://schemas.microsoft.com/office/drawing/2014/main" id="{30B8A802-372C-40D7-A780-C5DEEA6CE578}"/>
              </a:ext>
            </a:extLst>
          </p:cNvPr>
          <p:cNvPicPr>
            <a:picLocks noChangeAspect="1"/>
          </p:cNvPicPr>
          <p:nvPr/>
        </p:nvPicPr>
        <p:blipFill>
          <a:blip r:embed="rId4"/>
          <a:stretch>
            <a:fillRect/>
          </a:stretch>
        </p:blipFill>
        <p:spPr>
          <a:xfrm>
            <a:off x="6530406" y="2917517"/>
            <a:ext cx="4229330" cy="2364052"/>
          </a:xfrm>
          <a:prstGeom prst="rect">
            <a:avLst/>
          </a:prstGeom>
        </p:spPr>
      </p:pic>
      <p:sp>
        <p:nvSpPr>
          <p:cNvPr id="7" name="椭圆 6">
            <a:extLst>
              <a:ext uri="{FF2B5EF4-FFF2-40B4-BE49-F238E27FC236}">
                <a16:creationId xmlns:a16="http://schemas.microsoft.com/office/drawing/2014/main" id="{308D690C-CA64-4E58-90B8-C4EE013AB393}"/>
              </a:ext>
            </a:extLst>
          </p:cNvPr>
          <p:cNvSpPr/>
          <p:nvPr/>
        </p:nvSpPr>
        <p:spPr bwMode="gray">
          <a:xfrm>
            <a:off x="3231471" y="3151573"/>
            <a:ext cx="346229" cy="204186"/>
          </a:xfrm>
          <a:prstGeom prst="ellipse">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GB"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7" name="椭圆 36">
            <a:extLst>
              <a:ext uri="{FF2B5EF4-FFF2-40B4-BE49-F238E27FC236}">
                <a16:creationId xmlns:a16="http://schemas.microsoft.com/office/drawing/2014/main" id="{18784B41-933A-4E09-87EA-C9887F212C5B}"/>
              </a:ext>
            </a:extLst>
          </p:cNvPr>
          <p:cNvSpPr/>
          <p:nvPr/>
        </p:nvSpPr>
        <p:spPr bwMode="gray">
          <a:xfrm>
            <a:off x="2283041" y="4422559"/>
            <a:ext cx="346229" cy="204186"/>
          </a:xfrm>
          <a:prstGeom prst="ellipse">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GB"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9" name="椭圆 38">
            <a:extLst>
              <a:ext uri="{FF2B5EF4-FFF2-40B4-BE49-F238E27FC236}">
                <a16:creationId xmlns:a16="http://schemas.microsoft.com/office/drawing/2014/main" id="{ED8BC2F1-E916-4077-9CBE-01D0C10B5642}"/>
              </a:ext>
            </a:extLst>
          </p:cNvPr>
          <p:cNvSpPr/>
          <p:nvPr/>
        </p:nvSpPr>
        <p:spPr bwMode="gray">
          <a:xfrm>
            <a:off x="7983999" y="4424035"/>
            <a:ext cx="346229" cy="204186"/>
          </a:xfrm>
          <a:prstGeom prst="ellipse">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GB"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1" name="椭圆 40">
            <a:extLst>
              <a:ext uri="{FF2B5EF4-FFF2-40B4-BE49-F238E27FC236}">
                <a16:creationId xmlns:a16="http://schemas.microsoft.com/office/drawing/2014/main" id="{6A65C57C-127C-4535-9585-D82A6FD8DEC8}"/>
              </a:ext>
            </a:extLst>
          </p:cNvPr>
          <p:cNvSpPr/>
          <p:nvPr/>
        </p:nvSpPr>
        <p:spPr bwMode="gray">
          <a:xfrm>
            <a:off x="7079959" y="3200395"/>
            <a:ext cx="346229" cy="204186"/>
          </a:xfrm>
          <a:prstGeom prst="ellipse">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GB"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3" name="矩形: 圆角 42">
            <a:extLst>
              <a:ext uri="{FF2B5EF4-FFF2-40B4-BE49-F238E27FC236}">
                <a16:creationId xmlns:a16="http://schemas.microsoft.com/office/drawing/2014/main" id="{8ABCE549-0B8A-437B-A9A7-807618783451}"/>
              </a:ext>
            </a:extLst>
          </p:cNvPr>
          <p:cNvSpPr/>
          <p:nvPr/>
        </p:nvSpPr>
        <p:spPr>
          <a:xfrm>
            <a:off x="490819" y="5815283"/>
            <a:ext cx="11228832" cy="713126"/>
          </a:xfrm>
          <a:prstGeom prst="roundRect">
            <a:avLst/>
          </a:prstGeom>
          <a:solidFill>
            <a:srgbClr val="7030A0"/>
          </a:solidFill>
          <a:ln w="381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kern="0" noProof="1">
                <a:solidFill>
                  <a:prstClr val="white"/>
                </a:solidFill>
                <a:effectLst>
                  <a:outerShdw blurRad="38100" dist="38100" dir="2700000" algn="tl">
                    <a:srgbClr val="000000">
                      <a:alpha val="43137"/>
                    </a:srgbClr>
                  </a:outerShdw>
                </a:effectLst>
                <a:latin typeface="Arial"/>
                <a:ea typeface="微软雅黑"/>
              </a:rPr>
              <a:t>优化深度学习模型的异构资源管理，以较低成本获得较好性能</a:t>
            </a:r>
          </a:p>
        </p:txBody>
      </p:sp>
      <p:pic>
        <p:nvPicPr>
          <p:cNvPr id="45" name="图片 44">
            <a:extLst>
              <a:ext uri="{FF2B5EF4-FFF2-40B4-BE49-F238E27FC236}">
                <a16:creationId xmlns:a16="http://schemas.microsoft.com/office/drawing/2014/main" id="{4FABC05B-9636-4FE0-AD80-25C706B24D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136" y="5513531"/>
            <a:ext cx="1045076" cy="1244797"/>
          </a:xfrm>
          <a:prstGeom prst="rect">
            <a:avLst/>
          </a:prstGeom>
        </p:spPr>
      </p:pic>
    </p:spTree>
    <p:extLst>
      <p:ext uri="{BB962C8B-B14F-4D97-AF65-F5344CB8AC3E}">
        <p14:creationId xmlns:p14="http://schemas.microsoft.com/office/powerpoint/2010/main" val="267439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232" y="304805"/>
            <a:ext cx="11120967" cy="663575"/>
          </a:xfrm>
        </p:spPr>
        <p:txBody>
          <a:bodyPr/>
          <a:lstStyle/>
          <a:p>
            <a:r>
              <a:rPr lang="zh-CN" altLang="en-US" dirty="0"/>
              <a:t>背景</a:t>
            </a:r>
            <a:r>
              <a:rPr lang="zh-CN" altLang="en-US" sz="4000" dirty="0"/>
              <a:t> </a:t>
            </a:r>
            <a:r>
              <a:rPr lang="en-US" altLang="zh-CN" sz="4000" dirty="0"/>
              <a:t>–</a:t>
            </a:r>
            <a:r>
              <a:rPr lang="zh-CN" altLang="en-US" sz="3200" dirty="0"/>
              <a:t>异构资源管理优化以算子为核心</a:t>
            </a:r>
          </a:p>
        </p:txBody>
      </p:sp>
      <p:sp>
        <p:nvSpPr>
          <p:cNvPr id="56" name="矩形 55">
            <a:extLst>
              <a:ext uri="{FF2B5EF4-FFF2-40B4-BE49-F238E27FC236}">
                <a16:creationId xmlns:a16="http://schemas.microsoft.com/office/drawing/2014/main" id="{3E7A812D-E27A-4545-ADB2-AFD5C69814B1}"/>
              </a:ext>
            </a:extLst>
          </p:cNvPr>
          <p:cNvSpPr/>
          <p:nvPr/>
        </p:nvSpPr>
        <p:spPr>
          <a:xfrm>
            <a:off x="502202" y="6565492"/>
            <a:ext cx="9869313" cy="276999"/>
          </a:xfrm>
          <a:prstGeom prst="rect">
            <a:avLst/>
          </a:prstGeom>
        </p:spPr>
        <p:txBody>
          <a:bodyPr wrap="square">
            <a:spAutoFit/>
          </a:bodyPr>
          <a:lstStyle/>
          <a:p>
            <a:r>
              <a:rPr lang="en-US" altLang="zh-CN" sz="1200" b="0" dirty="0"/>
              <a:t>[1] OSDI20</a:t>
            </a:r>
            <a:r>
              <a:rPr lang="zh-CN" altLang="en-US" sz="1200" b="0" dirty="0"/>
              <a:t>：</a:t>
            </a:r>
            <a:r>
              <a:rPr lang="en-GB" altLang="zh-CN" sz="1200" b="0" dirty="0"/>
              <a:t>Rammer: Enabling Holistic Deep Learning Compiler Optimizations with </a:t>
            </a:r>
            <a:r>
              <a:rPr lang="en-GB" altLang="zh-CN" sz="1200" b="0" dirty="0" err="1"/>
              <a:t>rTasks</a:t>
            </a:r>
            <a:endParaRPr lang="en-US" altLang="zh-CN" sz="1200" b="0" dirty="0"/>
          </a:p>
        </p:txBody>
      </p:sp>
      <p:sp>
        <p:nvSpPr>
          <p:cNvPr id="13" name="内容占位符 2">
            <a:extLst>
              <a:ext uri="{FF2B5EF4-FFF2-40B4-BE49-F238E27FC236}">
                <a16:creationId xmlns:a16="http://schemas.microsoft.com/office/drawing/2014/main" id="{DB007C75-2784-4047-A5A4-EE50C4A4088D}"/>
              </a:ext>
            </a:extLst>
          </p:cNvPr>
          <p:cNvSpPr>
            <a:spLocks noGrp="1"/>
          </p:cNvSpPr>
          <p:nvPr>
            <p:ph idx="1"/>
          </p:nvPr>
        </p:nvSpPr>
        <p:spPr>
          <a:xfrm>
            <a:off x="755652" y="1077917"/>
            <a:ext cx="10798174" cy="895056"/>
          </a:xfrm>
        </p:spPr>
        <p:txBody>
          <a:bodyPr/>
          <a:lstStyle/>
          <a:p>
            <a:r>
              <a:rPr lang="zh-CN" altLang="en-US" sz="2800" dirty="0"/>
              <a:t>深度学习框架中，算子作为基本单元构造数据流，支持深度学习应用</a:t>
            </a:r>
            <a:r>
              <a:rPr lang="en-GB" altLang="zh-CN" sz="2800" dirty="0"/>
              <a:t>[1]</a:t>
            </a:r>
            <a:r>
              <a:rPr lang="zh-CN" altLang="en-US" sz="2800" dirty="0"/>
              <a:t>：</a:t>
            </a:r>
            <a:endParaRPr lang="en-US" altLang="zh-CN" sz="2800" dirty="0"/>
          </a:p>
        </p:txBody>
      </p:sp>
      <p:sp>
        <p:nvSpPr>
          <p:cNvPr id="19" name="椭圆 18">
            <a:extLst>
              <a:ext uri="{FF2B5EF4-FFF2-40B4-BE49-F238E27FC236}">
                <a16:creationId xmlns:a16="http://schemas.microsoft.com/office/drawing/2014/main" id="{E93D7FBA-FDEE-4B86-B475-0C5B98146075}"/>
              </a:ext>
            </a:extLst>
          </p:cNvPr>
          <p:cNvSpPr/>
          <p:nvPr/>
        </p:nvSpPr>
        <p:spPr bwMode="gray">
          <a:xfrm>
            <a:off x="3110607" y="1838661"/>
            <a:ext cx="1056443" cy="519351"/>
          </a:xfrm>
          <a:prstGeom prst="ellipse">
            <a:avLst/>
          </a:prstGeom>
          <a:solidFill>
            <a:srgbClr val="00B050"/>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en-GB" sz="1800" b="0" i="0" u="none" strike="noStrike" cap="none" normalizeH="0" baseline="0" dirty="0">
              <a:ln>
                <a:noFill/>
              </a:ln>
              <a:effectLst/>
              <a:latin typeface="Verdana" pitchFamily="34" charset="0"/>
              <a:ea typeface="楷体_GB2312" pitchFamily="49" charset="-122"/>
            </a:endParaRPr>
          </a:p>
        </p:txBody>
      </p:sp>
      <p:sp>
        <p:nvSpPr>
          <p:cNvPr id="5" name="椭圆 4">
            <a:extLst>
              <a:ext uri="{FF2B5EF4-FFF2-40B4-BE49-F238E27FC236}">
                <a16:creationId xmlns:a16="http://schemas.microsoft.com/office/drawing/2014/main" id="{65C72C0E-2E3C-41B1-90E2-6109E8631490}"/>
              </a:ext>
            </a:extLst>
          </p:cNvPr>
          <p:cNvSpPr/>
          <p:nvPr/>
        </p:nvSpPr>
        <p:spPr bwMode="gray">
          <a:xfrm>
            <a:off x="1492652" y="2215322"/>
            <a:ext cx="1056443" cy="519351"/>
          </a:xfrm>
          <a:prstGeom prst="ellipse">
            <a:avLst/>
          </a:prstGeom>
          <a:solidFill>
            <a:schemeClr val="bg1">
              <a:lumMod val="6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GB" sz="1800" b="0" dirty="0" err="1"/>
              <a:t>ReLu</a:t>
            </a:r>
            <a:endParaRPr kumimoji="0" lang="en-GB" sz="1800" b="0" i="0" u="none" strike="noStrike" cap="none" normalizeH="0" baseline="0" dirty="0">
              <a:ln>
                <a:noFill/>
              </a:ln>
              <a:effectLst/>
              <a:latin typeface="Verdana" pitchFamily="34" charset="0"/>
              <a:ea typeface="楷体_GB2312" pitchFamily="49" charset="-122"/>
            </a:endParaRPr>
          </a:p>
        </p:txBody>
      </p:sp>
      <p:sp>
        <p:nvSpPr>
          <p:cNvPr id="18" name="文本框 17">
            <a:extLst>
              <a:ext uri="{FF2B5EF4-FFF2-40B4-BE49-F238E27FC236}">
                <a16:creationId xmlns:a16="http://schemas.microsoft.com/office/drawing/2014/main" id="{AC4AC89F-6CB6-424A-ACBD-5F1C402BCFF4}"/>
              </a:ext>
            </a:extLst>
          </p:cNvPr>
          <p:cNvSpPr txBox="1"/>
          <p:nvPr/>
        </p:nvSpPr>
        <p:spPr>
          <a:xfrm>
            <a:off x="3117263" y="1912893"/>
            <a:ext cx="1231776" cy="369332"/>
          </a:xfrm>
          <a:prstGeom prst="rect">
            <a:avLst/>
          </a:prstGeom>
          <a:noFill/>
        </p:spPr>
        <p:txBody>
          <a:bodyPr wrap="square">
            <a:spAutoFit/>
          </a:bodyPr>
          <a:lstStyle/>
          <a:p>
            <a:r>
              <a:rPr lang="en-GB" sz="1800" b="0" dirty="0"/>
              <a:t>Conv2d</a:t>
            </a:r>
            <a:endParaRPr lang="en-GB" sz="1800" dirty="0"/>
          </a:p>
        </p:txBody>
      </p:sp>
      <p:sp>
        <p:nvSpPr>
          <p:cNvPr id="20" name="椭圆 19">
            <a:extLst>
              <a:ext uri="{FF2B5EF4-FFF2-40B4-BE49-F238E27FC236}">
                <a16:creationId xmlns:a16="http://schemas.microsoft.com/office/drawing/2014/main" id="{862DA462-91EC-40EF-B435-479A99EF35F5}"/>
              </a:ext>
            </a:extLst>
          </p:cNvPr>
          <p:cNvSpPr/>
          <p:nvPr/>
        </p:nvSpPr>
        <p:spPr bwMode="gray">
          <a:xfrm>
            <a:off x="3126141" y="2649237"/>
            <a:ext cx="1056443" cy="519351"/>
          </a:xfrm>
          <a:prstGeom prst="ellipse">
            <a:avLst/>
          </a:prstGeom>
          <a:solidFill>
            <a:srgbClr val="FFC000"/>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en-GB" sz="1800" b="0" i="0" u="none" strike="noStrike" cap="none" normalizeH="0" baseline="0" dirty="0">
              <a:ln>
                <a:noFill/>
              </a:ln>
              <a:effectLst/>
              <a:latin typeface="Verdana" pitchFamily="34" charset="0"/>
              <a:ea typeface="楷体_GB2312" pitchFamily="49" charset="-122"/>
            </a:endParaRPr>
          </a:p>
        </p:txBody>
      </p:sp>
      <p:sp>
        <p:nvSpPr>
          <p:cNvPr id="22" name="文本框 21">
            <a:extLst>
              <a:ext uri="{FF2B5EF4-FFF2-40B4-BE49-F238E27FC236}">
                <a16:creationId xmlns:a16="http://schemas.microsoft.com/office/drawing/2014/main" id="{7C7706FC-0890-40D7-9F60-56C4CACC5D4E}"/>
              </a:ext>
            </a:extLst>
          </p:cNvPr>
          <p:cNvSpPr txBox="1"/>
          <p:nvPr/>
        </p:nvSpPr>
        <p:spPr>
          <a:xfrm>
            <a:off x="3143897" y="2728445"/>
            <a:ext cx="1056443" cy="369332"/>
          </a:xfrm>
          <a:prstGeom prst="rect">
            <a:avLst/>
          </a:prstGeom>
          <a:noFill/>
        </p:spPr>
        <p:txBody>
          <a:bodyPr wrap="square">
            <a:spAutoFit/>
          </a:bodyPr>
          <a:lstStyle/>
          <a:p>
            <a:r>
              <a:rPr lang="en-GB" sz="1800" b="0" dirty="0" err="1"/>
              <a:t>Matmul</a:t>
            </a:r>
            <a:endParaRPr lang="en-GB" sz="1800" dirty="0"/>
          </a:p>
        </p:txBody>
      </p:sp>
      <p:sp>
        <p:nvSpPr>
          <p:cNvPr id="23" name="椭圆 22">
            <a:extLst>
              <a:ext uri="{FF2B5EF4-FFF2-40B4-BE49-F238E27FC236}">
                <a16:creationId xmlns:a16="http://schemas.microsoft.com/office/drawing/2014/main" id="{66D938EC-8848-4873-B7A8-B51D8D81D5E1}"/>
              </a:ext>
            </a:extLst>
          </p:cNvPr>
          <p:cNvSpPr/>
          <p:nvPr/>
        </p:nvSpPr>
        <p:spPr bwMode="gray">
          <a:xfrm>
            <a:off x="4750752" y="2266891"/>
            <a:ext cx="1056443" cy="519351"/>
          </a:xfrm>
          <a:prstGeom prst="ellipse">
            <a:avLst/>
          </a:prstGeom>
          <a:solidFill>
            <a:srgbClr val="CC9900"/>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GB" sz="1800" b="0" dirty="0"/>
              <a:t>Add</a:t>
            </a:r>
            <a:endParaRPr kumimoji="0" lang="en-GB" sz="1800" b="0" i="0" u="none" strike="noStrike" cap="none" normalizeH="0" baseline="0" dirty="0">
              <a:ln>
                <a:noFill/>
              </a:ln>
              <a:effectLst/>
              <a:latin typeface="Verdana" pitchFamily="34" charset="0"/>
              <a:ea typeface="楷体_GB2312" pitchFamily="49" charset="-122"/>
            </a:endParaRPr>
          </a:p>
        </p:txBody>
      </p:sp>
      <p:cxnSp>
        <p:nvCxnSpPr>
          <p:cNvPr id="11" name="直接箭头连接符 10">
            <a:extLst>
              <a:ext uri="{FF2B5EF4-FFF2-40B4-BE49-F238E27FC236}">
                <a16:creationId xmlns:a16="http://schemas.microsoft.com/office/drawing/2014/main" id="{79491E86-A744-45A2-AFAA-3E1F3C3E8177}"/>
              </a:ext>
            </a:extLst>
          </p:cNvPr>
          <p:cNvCxnSpPr>
            <a:endCxn id="5" idx="2"/>
          </p:cNvCxnSpPr>
          <p:nvPr/>
        </p:nvCxnSpPr>
        <p:spPr bwMode="auto">
          <a:xfrm>
            <a:off x="638176" y="2474997"/>
            <a:ext cx="854476" cy="1"/>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2AD050A1-4EE2-4DB2-AE35-5F05A28F2DF4}"/>
              </a:ext>
            </a:extLst>
          </p:cNvPr>
          <p:cNvCxnSpPr>
            <a:cxnSpLocks/>
            <a:stCxn id="5" idx="6"/>
            <a:endCxn id="19" idx="2"/>
          </p:cNvCxnSpPr>
          <p:nvPr/>
        </p:nvCxnSpPr>
        <p:spPr bwMode="auto">
          <a:xfrm flipV="1">
            <a:off x="2549095" y="2098337"/>
            <a:ext cx="561512" cy="376661"/>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9EC28077-E436-4D05-BE0B-556388BFB79E}"/>
              </a:ext>
            </a:extLst>
          </p:cNvPr>
          <p:cNvCxnSpPr>
            <a:cxnSpLocks/>
            <a:stCxn id="5" idx="6"/>
            <a:endCxn id="22" idx="1"/>
          </p:cNvCxnSpPr>
          <p:nvPr/>
        </p:nvCxnSpPr>
        <p:spPr bwMode="auto">
          <a:xfrm>
            <a:off x="2549095" y="2474998"/>
            <a:ext cx="594802" cy="438113"/>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F4303F63-8091-4012-BCFB-1F6749866776}"/>
              </a:ext>
            </a:extLst>
          </p:cNvPr>
          <p:cNvCxnSpPr>
            <a:cxnSpLocks/>
            <a:endCxn id="23" idx="2"/>
          </p:cNvCxnSpPr>
          <p:nvPr/>
        </p:nvCxnSpPr>
        <p:spPr bwMode="auto">
          <a:xfrm>
            <a:off x="4182584" y="2070864"/>
            <a:ext cx="568168" cy="455703"/>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8C6AFA77-87E1-48D8-B516-9380FCE4C1CF}"/>
              </a:ext>
            </a:extLst>
          </p:cNvPr>
          <p:cNvCxnSpPr>
            <a:cxnSpLocks/>
            <a:stCxn id="22" idx="3"/>
            <a:endCxn id="23" idx="2"/>
          </p:cNvCxnSpPr>
          <p:nvPr/>
        </p:nvCxnSpPr>
        <p:spPr bwMode="auto">
          <a:xfrm flipV="1">
            <a:off x="4200340" y="2526567"/>
            <a:ext cx="550412" cy="386544"/>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D979E08F-C610-42BB-B7F0-23DC954704FF}"/>
              </a:ext>
            </a:extLst>
          </p:cNvPr>
          <p:cNvCxnSpPr/>
          <p:nvPr/>
        </p:nvCxnSpPr>
        <p:spPr bwMode="auto">
          <a:xfrm>
            <a:off x="5807195" y="2526567"/>
            <a:ext cx="854476" cy="1"/>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椭圆 39">
            <a:extLst>
              <a:ext uri="{FF2B5EF4-FFF2-40B4-BE49-F238E27FC236}">
                <a16:creationId xmlns:a16="http://schemas.microsoft.com/office/drawing/2014/main" id="{D3050C99-3DB8-4FF3-BAB4-365255D68B30}"/>
              </a:ext>
            </a:extLst>
          </p:cNvPr>
          <p:cNvSpPr/>
          <p:nvPr/>
        </p:nvSpPr>
        <p:spPr bwMode="gray">
          <a:xfrm>
            <a:off x="1506641" y="2901785"/>
            <a:ext cx="1056443" cy="476071"/>
          </a:xfrm>
          <a:prstGeom prst="ellipse">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sz="1600" b="0" dirty="0"/>
              <a:t>Trans</a:t>
            </a:r>
            <a:endParaRPr kumimoji="0" lang="en-GB" sz="1600" b="0" i="0" u="none" strike="noStrike" cap="none" normalizeH="0" baseline="0" dirty="0">
              <a:ln>
                <a:noFill/>
              </a:ln>
              <a:effectLst/>
              <a:latin typeface="Verdana" pitchFamily="34" charset="0"/>
              <a:ea typeface="楷体_GB2312" pitchFamily="49" charset="-122"/>
            </a:endParaRPr>
          </a:p>
        </p:txBody>
      </p:sp>
      <p:sp>
        <p:nvSpPr>
          <p:cNvPr id="46" name="椭圆 45">
            <a:extLst>
              <a:ext uri="{FF2B5EF4-FFF2-40B4-BE49-F238E27FC236}">
                <a16:creationId xmlns:a16="http://schemas.microsoft.com/office/drawing/2014/main" id="{B6C12926-A433-4374-A505-0A06D5ACA3C4}"/>
              </a:ext>
            </a:extLst>
          </p:cNvPr>
          <p:cNvSpPr/>
          <p:nvPr/>
        </p:nvSpPr>
        <p:spPr bwMode="gray">
          <a:xfrm>
            <a:off x="1502925" y="3633711"/>
            <a:ext cx="1056443" cy="476071"/>
          </a:xfrm>
          <a:prstGeom prst="ellipse">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sz="1600" b="0" dirty="0"/>
              <a:t>Trans</a:t>
            </a:r>
            <a:endParaRPr kumimoji="0" lang="en-GB" sz="1600" b="0" i="0" u="none" strike="noStrike" cap="none" normalizeH="0" baseline="0" dirty="0">
              <a:ln>
                <a:noFill/>
              </a:ln>
              <a:effectLst/>
              <a:latin typeface="Verdana" pitchFamily="34" charset="0"/>
              <a:ea typeface="楷体_GB2312" pitchFamily="49" charset="-122"/>
            </a:endParaRPr>
          </a:p>
        </p:txBody>
      </p:sp>
      <p:sp>
        <p:nvSpPr>
          <p:cNvPr id="47" name="椭圆 46">
            <a:extLst>
              <a:ext uri="{FF2B5EF4-FFF2-40B4-BE49-F238E27FC236}">
                <a16:creationId xmlns:a16="http://schemas.microsoft.com/office/drawing/2014/main" id="{AD4E3974-DEF6-4A3F-8FCA-3B8FF46EDA89}"/>
              </a:ext>
            </a:extLst>
          </p:cNvPr>
          <p:cNvSpPr/>
          <p:nvPr/>
        </p:nvSpPr>
        <p:spPr bwMode="gray">
          <a:xfrm>
            <a:off x="1502924" y="4365637"/>
            <a:ext cx="1056443" cy="476071"/>
          </a:xfrm>
          <a:prstGeom prst="ellipse">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sz="1600" b="0" dirty="0"/>
              <a:t>Trans</a:t>
            </a:r>
            <a:endParaRPr kumimoji="0" lang="en-GB" sz="1600" b="0" i="0" u="none" strike="noStrike" cap="none" normalizeH="0" baseline="0" dirty="0">
              <a:ln>
                <a:noFill/>
              </a:ln>
              <a:effectLst/>
              <a:latin typeface="Verdana" pitchFamily="34" charset="0"/>
              <a:ea typeface="楷体_GB2312" pitchFamily="49" charset="-122"/>
            </a:endParaRPr>
          </a:p>
        </p:txBody>
      </p:sp>
      <p:sp>
        <p:nvSpPr>
          <p:cNvPr id="48" name="椭圆 47">
            <a:extLst>
              <a:ext uri="{FF2B5EF4-FFF2-40B4-BE49-F238E27FC236}">
                <a16:creationId xmlns:a16="http://schemas.microsoft.com/office/drawing/2014/main" id="{2D82A1A8-CF41-43A5-A354-FCF8925BD08C}"/>
              </a:ext>
            </a:extLst>
          </p:cNvPr>
          <p:cNvSpPr/>
          <p:nvPr/>
        </p:nvSpPr>
        <p:spPr bwMode="gray">
          <a:xfrm>
            <a:off x="4658093" y="3613666"/>
            <a:ext cx="1056443" cy="519351"/>
          </a:xfrm>
          <a:prstGeom prst="ellipse">
            <a:avLst/>
          </a:prstGeom>
          <a:solidFill>
            <a:srgbClr val="CCFF99"/>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sz="1800" b="0" dirty="0"/>
              <a:t>Pool</a:t>
            </a:r>
            <a:endParaRPr kumimoji="0" lang="en-GB" sz="1800" b="0" i="0" u="none" strike="noStrike" cap="none" normalizeH="0" baseline="0" dirty="0">
              <a:ln>
                <a:noFill/>
              </a:ln>
              <a:effectLst/>
              <a:latin typeface="Verdana" pitchFamily="34" charset="0"/>
              <a:ea typeface="楷体_GB2312" pitchFamily="49" charset="-122"/>
            </a:endParaRPr>
          </a:p>
        </p:txBody>
      </p:sp>
      <p:cxnSp>
        <p:nvCxnSpPr>
          <p:cNvPr id="49" name="直接箭头连接符 48">
            <a:extLst>
              <a:ext uri="{FF2B5EF4-FFF2-40B4-BE49-F238E27FC236}">
                <a16:creationId xmlns:a16="http://schemas.microsoft.com/office/drawing/2014/main" id="{0A8066CB-B1B5-4171-81A5-B5B88B8812BD}"/>
              </a:ext>
            </a:extLst>
          </p:cNvPr>
          <p:cNvCxnSpPr/>
          <p:nvPr/>
        </p:nvCxnSpPr>
        <p:spPr bwMode="auto">
          <a:xfrm>
            <a:off x="648448" y="3149899"/>
            <a:ext cx="854476" cy="1"/>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07304E58-D8E2-40AF-A442-BE06F6AA9C3C}"/>
              </a:ext>
            </a:extLst>
          </p:cNvPr>
          <p:cNvCxnSpPr/>
          <p:nvPr/>
        </p:nvCxnSpPr>
        <p:spPr bwMode="auto">
          <a:xfrm>
            <a:off x="648448" y="3874602"/>
            <a:ext cx="854476" cy="1"/>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9D12AE97-CB66-4FC2-923B-5F682A67AA82}"/>
              </a:ext>
            </a:extLst>
          </p:cNvPr>
          <p:cNvCxnSpPr/>
          <p:nvPr/>
        </p:nvCxnSpPr>
        <p:spPr bwMode="auto">
          <a:xfrm>
            <a:off x="648448" y="4597789"/>
            <a:ext cx="854476" cy="1"/>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F5B2BA5C-3697-42DA-AFD8-0FD6F94DD83C}"/>
              </a:ext>
            </a:extLst>
          </p:cNvPr>
          <p:cNvCxnSpPr>
            <a:cxnSpLocks/>
            <a:stCxn id="40" idx="6"/>
            <a:endCxn id="48" idx="2"/>
          </p:cNvCxnSpPr>
          <p:nvPr/>
        </p:nvCxnSpPr>
        <p:spPr bwMode="auto">
          <a:xfrm>
            <a:off x="2563084" y="3139821"/>
            <a:ext cx="2095009" cy="733521"/>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id="{D64B7E39-C5C7-4D8D-956C-AC2956A1DB41}"/>
              </a:ext>
            </a:extLst>
          </p:cNvPr>
          <p:cNvCxnSpPr>
            <a:cxnSpLocks/>
            <a:stCxn id="46" idx="6"/>
            <a:endCxn id="48" idx="2"/>
          </p:cNvCxnSpPr>
          <p:nvPr/>
        </p:nvCxnSpPr>
        <p:spPr bwMode="auto">
          <a:xfrm>
            <a:off x="2559368" y="3871747"/>
            <a:ext cx="2098725" cy="1595"/>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FA3B6C20-A996-40A9-8149-7EEF1C839F72}"/>
              </a:ext>
            </a:extLst>
          </p:cNvPr>
          <p:cNvCxnSpPr>
            <a:cxnSpLocks/>
            <a:stCxn id="47" idx="6"/>
            <a:endCxn id="48" idx="2"/>
          </p:cNvCxnSpPr>
          <p:nvPr/>
        </p:nvCxnSpPr>
        <p:spPr bwMode="auto">
          <a:xfrm flipV="1">
            <a:off x="2559367" y="3873342"/>
            <a:ext cx="2098726" cy="730331"/>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CCAE8D67-D604-479C-B16E-8501F91D1C0B}"/>
              </a:ext>
            </a:extLst>
          </p:cNvPr>
          <p:cNvCxnSpPr/>
          <p:nvPr/>
        </p:nvCxnSpPr>
        <p:spPr bwMode="auto">
          <a:xfrm>
            <a:off x="5714536" y="3876586"/>
            <a:ext cx="854476" cy="1"/>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pic>
        <p:nvPicPr>
          <p:cNvPr id="61" name="图片 60">
            <a:extLst>
              <a:ext uri="{FF2B5EF4-FFF2-40B4-BE49-F238E27FC236}">
                <a16:creationId xmlns:a16="http://schemas.microsoft.com/office/drawing/2014/main" id="{D3F50669-2507-4622-977A-A3BC5721C87E}"/>
              </a:ext>
            </a:extLst>
          </p:cNvPr>
          <p:cNvPicPr>
            <a:picLocks noChangeAspect="1"/>
          </p:cNvPicPr>
          <p:nvPr/>
        </p:nvPicPr>
        <p:blipFill>
          <a:blip r:embed="rId3"/>
          <a:stretch>
            <a:fillRect/>
          </a:stretch>
        </p:blipFill>
        <p:spPr>
          <a:xfrm>
            <a:off x="3672118" y="5485810"/>
            <a:ext cx="2802103" cy="856893"/>
          </a:xfrm>
          <a:prstGeom prst="rect">
            <a:avLst/>
          </a:prstGeom>
        </p:spPr>
      </p:pic>
      <p:pic>
        <p:nvPicPr>
          <p:cNvPr id="62" name="图片 61">
            <a:extLst>
              <a:ext uri="{FF2B5EF4-FFF2-40B4-BE49-F238E27FC236}">
                <a16:creationId xmlns:a16="http://schemas.microsoft.com/office/drawing/2014/main" id="{99F9073A-D2ED-43DB-B776-B7B3559821DC}"/>
              </a:ext>
            </a:extLst>
          </p:cNvPr>
          <p:cNvPicPr>
            <a:picLocks noChangeAspect="1"/>
          </p:cNvPicPr>
          <p:nvPr/>
        </p:nvPicPr>
        <p:blipFill>
          <a:blip r:embed="rId4"/>
          <a:stretch>
            <a:fillRect/>
          </a:stretch>
        </p:blipFill>
        <p:spPr>
          <a:xfrm>
            <a:off x="4032954" y="4425805"/>
            <a:ext cx="2802103" cy="856893"/>
          </a:xfrm>
          <a:prstGeom prst="rect">
            <a:avLst/>
          </a:prstGeom>
        </p:spPr>
      </p:pic>
      <p:sp>
        <p:nvSpPr>
          <p:cNvPr id="63" name="右大括号 62">
            <a:extLst>
              <a:ext uri="{FF2B5EF4-FFF2-40B4-BE49-F238E27FC236}">
                <a16:creationId xmlns:a16="http://schemas.microsoft.com/office/drawing/2014/main" id="{F0066301-E16A-402C-8338-38CFC3A81E9F}"/>
              </a:ext>
            </a:extLst>
          </p:cNvPr>
          <p:cNvSpPr/>
          <p:nvPr/>
        </p:nvSpPr>
        <p:spPr bwMode="auto">
          <a:xfrm>
            <a:off x="6622039" y="2087420"/>
            <a:ext cx="391009" cy="2062153"/>
          </a:xfrm>
          <a:prstGeom prst="rightBrac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GB"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4" name="右大括号 63">
            <a:extLst>
              <a:ext uri="{FF2B5EF4-FFF2-40B4-BE49-F238E27FC236}">
                <a16:creationId xmlns:a16="http://schemas.microsoft.com/office/drawing/2014/main" id="{9F85487F-F0DA-424A-B13C-96E3EDE5DABB}"/>
              </a:ext>
            </a:extLst>
          </p:cNvPr>
          <p:cNvSpPr/>
          <p:nvPr/>
        </p:nvSpPr>
        <p:spPr bwMode="auto">
          <a:xfrm>
            <a:off x="6616181" y="4379901"/>
            <a:ext cx="391009" cy="2062153"/>
          </a:xfrm>
          <a:prstGeom prst="rightBrac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GB"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5" name="椭圆 64">
            <a:extLst>
              <a:ext uri="{FF2B5EF4-FFF2-40B4-BE49-F238E27FC236}">
                <a16:creationId xmlns:a16="http://schemas.microsoft.com/office/drawing/2014/main" id="{6BE22FC5-559E-4259-8842-3D9B7C577CB1}"/>
              </a:ext>
            </a:extLst>
          </p:cNvPr>
          <p:cNvSpPr/>
          <p:nvPr/>
        </p:nvSpPr>
        <p:spPr bwMode="gray">
          <a:xfrm>
            <a:off x="7036171" y="2578208"/>
            <a:ext cx="1768760" cy="1039137"/>
          </a:xfrm>
          <a:prstGeom prst="ellipse">
            <a:avLst/>
          </a:prstGeom>
          <a:solidFill>
            <a:schemeClr val="hlink"/>
          </a:solidFill>
          <a:ln w="19050" cap="rnd" algn="ctr">
            <a:solidFill>
              <a:srgbClr val="FFFFFF"/>
            </a:solidFill>
            <a:miter lim="800000"/>
            <a:headEnd/>
            <a:tailEnd/>
          </a:ln>
          <a:effectLst/>
        </p:spPr>
        <p:txBody>
          <a:bodyPr wrap="none" rtlCol="0" anchor="ctr"/>
          <a:lstStyle/>
          <a:p>
            <a:pPr algn="ctr"/>
            <a:r>
              <a:rPr lang="zh-CN" altLang="en-US" sz="2400" b="0" dirty="0">
                <a:solidFill>
                  <a:schemeClr val="bg1"/>
                </a:solidFill>
                <a:effectLst>
                  <a:outerShdw blurRad="38100" dist="38100" dir="2700000" algn="tl">
                    <a:srgbClr val="000000"/>
                  </a:outerShdw>
                </a:effectLst>
                <a:ea typeface="微软雅黑" pitchFamily="34" charset="-122"/>
              </a:rPr>
              <a:t>大量不同</a:t>
            </a:r>
            <a:endParaRPr lang="en-GB" altLang="zh-CN" sz="2400" b="0" dirty="0">
              <a:solidFill>
                <a:schemeClr val="bg1"/>
              </a:solidFill>
              <a:effectLst>
                <a:outerShdw blurRad="38100" dist="38100" dir="2700000" algn="tl">
                  <a:srgbClr val="000000"/>
                </a:outerShdw>
              </a:effectLst>
              <a:ea typeface="微软雅黑" pitchFamily="34" charset="-122"/>
            </a:endParaRPr>
          </a:p>
          <a:p>
            <a:pPr algn="ctr"/>
            <a:r>
              <a:rPr lang="zh-CN" altLang="en-US" sz="2400" b="0" dirty="0">
                <a:solidFill>
                  <a:schemeClr val="bg1"/>
                </a:solidFill>
                <a:effectLst>
                  <a:outerShdw blurRad="38100" dist="38100" dir="2700000" algn="tl">
                    <a:srgbClr val="000000"/>
                  </a:outerShdw>
                </a:effectLst>
                <a:ea typeface="微软雅黑" pitchFamily="34" charset="-122"/>
              </a:rPr>
              <a:t>数据流</a:t>
            </a:r>
          </a:p>
        </p:txBody>
      </p:sp>
      <p:sp>
        <p:nvSpPr>
          <p:cNvPr id="66" name="椭圆 65">
            <a:extLst>
              <a:ext uri="{FF2B5EF4-FFF2-40B4-BE49-F238E27FC236}">
                <a16:creationId xmlns:a16="http://schemas.microsoft.com/office/drawing/2014/main" id="{EF9C5D9D-BBB4-4FC9-A5B2-6684801A34F8}"/>
              </a:ext>
            </a:extLst>
          </p:cNvPr>
          <p:cNvSpPr/>
          <p:nvPr/>
        </p:nvSpPr>
        <p:spPr bwMode="gray">
          <a:xfrm>
            <a:off x="7013048" y="4885028"/>
            <a:ext cx="1768760" cy="1039137"/>
          </a:xfrm>
          <a:prstGeom prst="ellipse">
            <a:avLst/>
          </a:prstGeom>
          <a:solidFill>
            <a:schemeClr val="hlink"/>
          </a:solidFill>
          <a:ln w="19050" cap="rnd" algn="ctr">
            <a:solidFill>
              <a:srgbClr val="FFFFFF"/>
            </a:solidFill>
            <a:miter lim="800000"/>
            <a:headEnd/>
            <a:tailEnd/>
          </a:ln>
          <a:effectLst/>
        </p:spPr>
        <p:txBody>
          <a:bodyPr wrap="none" rtlCol="0" anchor="ctr"/>
          <a:lstStyle/>
          <a:p>
            <a:pPr algn="ctr"/>
            <a:r>
              <a:rPr lang="zh-CN" altLang="en-US" sz="2400" b="0" dirty="0">
                <a:solidFill>
                  <a:schemeClr val="bg1"/>
                </a:solidFill>
                <a:effectLst>
                  <a:outerShdw blurRad="38100" dist="38100" dir="2700000" algn="tl">
                    <a:srgbClr val="000000"/>
                  </a:outerShdw>
                </a:effectLst>
                <a:ea typeface="微软雅黑" pitchFamily="34" charset="-122"/>
              </a:rPr>
              <a:t>异构资源</a:t>
            </a:r>
          </a:p>
        </p:txBody>
      </p:sp>
      <p:sp>
        <p:nvSpPr>
          <p:cNvPr id="67" name="椭圆 66">
            <a:extLst>
              <a:ext uri="{FF2B5EF4-FFF2-40B4-BE49-F238E27FC236}">
                <a16:creationId xmlns:a16="http://schemas.microsoft.com/office/drawing/2014/main" id="{69218708-6950-461D-A1A9-49D785518B2C}"/>
              </a:ext>
            </a:extLst>
          </p:cNvPr>
          <p:cNvSpPr/>
          <p:nvPr/>
        </p:nvSpPr>
        <p:spPr bwMode="gray">
          <a:xfrm>
            <a:off x="10013964" y="2879335"/>
            <a:ext cx="1768760" cy="1039137"/>
          </a:xfrm>
          <a:prstGeom prst="ellipse">
            <a:avLst/>
          </a:prstGeom>
          <a:solidFill>
            <a:schemeClr val="hlink"/>
          </a:solidFill>
          <a:ln w="19050" cap="rnd" algn="ctr">
            <a:solidFill>
              <a:srgbClr val="FFFFFF"/>
            </a:solidFill>
            <a:miter lim="800000"/>
            <a:headEnd/>
            <a:tailEnd/>
          </a:ln>
          <a:effectLst/>
        </p:spPr>
        <p:txBody>
          <a:bodyPr wrap="none" rtlCol="0" anchor="ctr"/>
          <a:lstStyle/>
          <a:p>
            <a:pPr algn="ctr"/>
            <a:r>
              <a:rPr lang="zh-CN" altLang="en-US" sz="2400" b="0" dirty="0">
                <a:solidFill>
                  <a:schemeClr val="bg1"/>
                </a:solidFill>
                <a:effectLst>
                  <a:outerShdw blurRad="38100" dist="38100" dir="2700000" algn="tl">
                    <a:srgbClr val="000000"/>
                  </a:outerShdw>
                </a:effectLst>
                <a:ea typeface="微软雅黑" pitchFamily="34" charset="-122"/>
              </a:rPr>
              <a:t>运行性能</a:t>
            </a:r>
            <a:endParaRPr lang="en-GB" altLang="zh-CN" sz="2400" b="0" dirty="0">
              <a:solidFill>
                <a:schemeClr val="bg1"/>
              </a:solidFill>
              <a:effectLst>
                <a:outerShdw blurRad="38100" dist="38100" dir="2700000" algn="tl">
                  <a:srgbClr val="000000"/>
                </a:outerShdw>
              </a:effectLst>
              <a:ea typeface="微软雅黑" pitchFamily="34" charset="-122"/>
            </a:endParaRPr>
          </a:p>
          <a:p>
            <a:pPr algn="ctr"/>
            <a:r>
              <a:rPr lang="zh-CN" altLang="en-US" sz="2400" b="0" dirty="0">
                <a:solidFill>
                  <a:schemeClr val="bg1"/>
                </a:solidFill>
                <a:effectLst>
                  <a:outerShdw blurRad="38100" dist="38100" dir="2700000" algn="tl">
                    <a:srgbClr val="000000"/>
                  </a:outerShdw>
                </a:effectLst>
                <a:ea typeface="微软雅黑" pitchFamily="34" charset="-122"/>
              </a:rPr>
              <a:t>成本</a:t>
            </a:r>
          </a:p>
        </p:txBody>
      </p:sp>
      <p:sp>
        <p:nvSpPr>
          <p:cNvPr id="68" name="矩形: 剪去对角 67">
            <a:extLst>
              <a:ext uri="{FF2B5EF4-FFF2-40B4-BE49-F238E27FC236}">
                <a16:creationId xmlns:a16="http://schemas.microsoft.com/office/drawing/2014/main" id="{E22FD3AA-8E1A-4942-AD0E-CB5F9222BC19}"/>
              </a:ext>
            </a:extLst>
          </p:cNvPr>
          <p:cNvSpPr/>
          <p:nvPr/>
        </p:nvSpPr>
        <p:spPr bwMode="gray">
          <a:xfrm>
            <a:off x="9823827" y="4900105"/>
            <a:ext cx="2145564" cy="1039136"/>
          </a:xfrm>
          <a:prstGeom prst="snip2DiagRect">
            <a:avLst/>
          </a:prstGeom>
          <a:solidFill>
            <a:schemeClr val="hlink"/>
          </a:solidFill>
          <a:ln w="19050" cap="rnd" algn="ctr">
            <a:solidFill>
              <a:srgbClr val="FFFFFF"/>
            </a:solidFill>
            <a:miter lim="800000"/>
            <a:headEnd/>
            <a:tailEnd/>
          </a:ln>
          <a:effectLst/>
        </p:spPr>
        <p:txBody>
          <a:bodyPr wrap="none" rtlCol="0" anchor="ctr"/>
          <a:lstStyle/>
          <a:p>
            <a:pPr algn="ctr"/>
            <a:r>
              <a:rPr lang="zh-CN" altLang="en-US" sz="2400" b="0" dirty="0">
                <a:solidFill>
                  <a:schemeClr val="bg1"/>
                </a:solidFill>
                <a:effectLst>
                  <a:outerShdw blurRad="38100" dist="38100" dir="2700000" algn="tl">
                    <a:srgbClr val="000000"/>
                  </a:outerShdw>
                </a:effectLst>
                <a:ea typeface="微软雅黑" pitchFamily="34" charset="-122"/>
              </a:rPr>
              <a:t>异构资源</a:t>
            </a:r>
            <a:endParaRPr lang="en-GB" altLang="zh-CN" sz="2400" b="0" dirty="0">
              <a:solidFill>
                <a:schemeClr val="bg1"/>
              </a:solidFill>
              <a:effectLst>
                <a:outerShdw blurRad="38100" dist="38100" dir="2700000" algn="tl">
                  <a:srgbClr val="000000"/>
                </a:outerShdw>
              </a:effectLst>
              <a:ea typeface="微软雅黑" pitchFamily="34" charset="-122"/>
            </a:endParaRPr>
          </a:p>
          <a:p>
            <a:pPr algn="ctr"/>
            <a:r>
              <a:rPr lang="zh-CN" altLang="en-US" sz="2400" b="0" dirty="0">
                <a:solidFill>
                  <a:schemeClr val="bg1"/>
                </a:solidFill>
                <a:effectLst>
                  <a:outerShdw blurRad="38100" dist="38100" dir="2700000" algn="tl">
                    <a:srgbClr val="000000"/>
                  </a:outerShdw>
                </a:effectLst>
                <a:ea typeface="微软雅黑" pitchFamily="34" charset="-122"/>
              </a:rPr>
              <a:t>管理优化</a:t>
            </a:r>
            <a:endParaRPr lang="en-GB" sz="2400" b="0" dirty="0">
              <a:solidFill>
                <a:schemeClr val="bg1"/>
              </a:solidFill>
              <a:effectLst>
                <a:outerShdw blurRad="38100" dist="38100" dir="2700000" algn="tl">
                  <a:srgbClr val="000000"/>
                </a:outerShdw>
              </a:effectLst>
              <a:ea typeface="微软雅黑" pitchFamily="34" charset="-122"/>
            </a:endParaRPr>
          </a:p>
        </p:txBody>
      </p:sp>
      <p:cxnSp>
        <p:nvCxnSpPr>
          <p:cNvPr id="69" name="直接箭头连接符 68">
            <a:extLst>
              <a:ext uri="{FF2B5EF4-FFF2-40B4-BE49-F238E27FC236}">
                <a16:creationId xmlns:a16="http://schemas.microsoft.com/office/drawing/2014/main" id="{ADF603E8-78BC-4397-91AC-0DA3F3E7AB6E}"/>
              </a:ext>
            </a:extLst>
          </p:cNvPr>
          <p:cNvCxnSpPr>
            <a:cxnSpLocks/>
            <a:stCxn id="65" idx="6"/>
            <a:endCxn id="67" idx="2"/>
          </p:cNvCxnSpPr>
          <p:nvPr/>
        </p:nvCxnSpPr>
        <p:spPr bwMode="auto">
          <a:xfrm>
            <a:off x="8804931" y="3097777"/>
            <a:ext cx="1209033" cy="301127"/>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a:extLst>
              <a:ext uri="{FF2B5EF4-FFF2-40B4-BE49-F238E27FC236}">
                <a16:creationId xmlns:a16="http://schemas.microsoft.com/office/drawing/2014/main" id="{7590F598-1BF2-40E8-B844-ABB983938D36}"/>
              </a:ext>
            </a:extLst>
          </p:cNvPr>
          <p:cNvCxnSpPr>
            <a:cxnSpLocks/>
            <a:stCxn id="66" idx="6"/>
            <a:endCxn id="67" idx="2"/>
          </p:cNvCxnSpPr>
          <p:nvPr/>
        </p:nvCxnSpPr>
        <p:spPr bwMode="auto">
          <a:xfrm flipV="1">
            <a:off x="8781808" y="3398904"/>
            <a:ext cx="1232156" cy="2005693"/>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F9752BF2-FADF-42D8-9978-D3247405D2FE}"/>
              </a:ext>
            </a:extLst>
          </p:cNvPr>
          <p:cNvCxnSpPr>
            <a:cxnSpLocks/>
            <a:stCxn id="67" idx="4"/>
            <a:endCxn id="68" idx="3"/>
          </p:cNvCxnSpPr>
          <p:nvPr/>
        </p:nvCxnSpPr>
        <p:spPr bwMode="auto">
          <a:xfrm flipH="1">
            <a:off x="10896609" y="3918472"/>
            <a:ext cx="1735" cy="981633"/>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sp>
        <p:nvSpPr>
          <p:cNvPr id="79" name="矩形: 圆角 78">
            <a:extLst>
              <a:ext uri="{FF2B5EF4-FFF2-40B4-BE49-F238E27FC236}">
                <a16:creationId xmlns:a16="http://schemas.microsoft.com/office/drawing/2014/main" id="{DB2C0140-43A3-4794-ADF4-427E927EC12B}"/>
              </a:ext>
            </a:extLst>
          </p:cNvPr>
          <p:cNvSpPr/>
          <p:nvPr/>
        </p:nvSpPr>
        <p:spPr>
          <a:xfrm>
            <a:off x="2275701" y="5879929"/>
            <a:ext cx="7640597" cy="895056"/>
          </a:xfrm>
          <a:prstGeom prst="roundRect">
            <a:avLst/>
          </a:prstGeom>
          <a:solidFill>
            <a:srgbClr val="7030A0"/>
          </a:solidFill>
          <a:ln w="381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noProof="1">
                <a:solidFill>
                  <a:prstClr val="white"/>
                </a:solidFill>
                <a:effectLst>
                  <a:outerShdw blurRad="38100" dist="38100" dir="2700000" algn="tl">
                    <a:srgbClr val="000000">
                      <a:alpha val="43137"/>
                    </a:srgbClr>
                  </a:outerShdw>
                </a:effectLst>
                <a:latin typeface="Arial"/>
                <a:ea typeface="微软雅黑"/>
              </a:rPr>
              <a:t>1</a:t>
            </a:r>
            <a:r>
              <a:rPr lang="zh-CN" altLang="en-US" sz="2800" kern="0" noProof="1">
                <a:solidFill>
                  <a:prstClr val="white"/>
                </a:solidFill>
                <a:effectLst>
                  <a:outerShdw blurRad="38100" dist="38100" dir="2700000" algn="tl">
                    <a:srgbClr val="000000">
                      <a:alpha val="43137"/>
                    </a:srgbClr>
                  </a:outerShdw>
                </a:effectLst>
                <a:latin typeface="Arial"/>
                <a:ea typeface="微软雅黑"/>
              </a:rPr>
              <a:t>、从大量数据和资源中获取运行数据</a:t>
            </a:r>
            <a:endParaRPr lang="en-US" altLang="zh-CN" sz="2800" kern="0" noProof="1">
              <a:solidFill>
                <a:prstClr val="white"/>
              </a:solidFill>
              <a:effectLst>
                <a:outerShdw blurRad="38100" dist="38100" dir="2700000" algn="tl">
                  <a:srgbClr val="000000">
                    <a:alpha val="43137"/>
                  </a:srgbClr>
                </a:outerShdw>
              </a:effectLst>
              <a:latin typeface="Arial"/>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800" kern="0" noProof="1">
                <a:solidFill>
                  <a:prstClr val="white"/>
                </a:solidFill>
                <a:effectLst>
                  <a:outerShdw blurRad="38100" dist="38100" dir="2700000" algn="tl">
                    <a:srgbClr val="000000">
                      <a:alpha val="43137"/>
                    </a:srgbClr>
                  </a:outerShdw>
                </a:effectLst>
                <a:latin typeface="Arial"/>
                <a:ea typeface="微软雅黑"/>
              </a:rPr>
              <a:t>2</a:t>
            </a:r>
            <a:r>
              <a:rPr lang="zh-CN" altLang="en-US" sz="2800" kern="0" noProof="1">
                <a:solidFill>
                  <a:prstClr val="white"/>
                </a:solidFill>
                <a:effectLst>
                  <a:outerShdw blurRad="38100" dist="38100" dir="2700000" algn="tl">
                    <a:srgbClr val="000000">
                      <a:alpha val="43137"/>
                    </a:srgbClr>
                  </a:outerShdw>
                </a:effectLst>
                <a:latin typeface="Arial"/>
                <a:ea typeface="微软雅黑"/>
              </a:rPr>
              <a:t>、根据运行数据优化异构资源管理</a:t>
            </a:r>
          </a:p>
        </p:txBody>
      </p:sp>
    </p:spTree>
    <p:extLst>
      <p:ext uri="{BB962C8B-B14F-4D97-AF65-F5344CB8AC3E}">
        <p14:creationId xmlns:p14="http://schemas.microsoft.com/office/powerpoint/2010/main" val="284407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anim calcmode="lin" valueType="num">
                                      <p:cBhvr>
                                        <p:cTn id="8" dur="1000" fill="hold"/>
                                        <p:tgtEl>
                                          <p:spTgt spid="79"/>
                                        </p:tgtEl>
                                        <p:attrNameLst>
                                          <p:attrName>ppt_x</p:attrName>
                                        </p:attrNameLst>
                                      </p:cBhvr>
                                      <p:tavLst>
                                        <p:tav tm="0">
                                          <p:val>
                                            <p:strVal val="#ppt_x"/>
                                          </p:val>
                                        </p:tav>
                                        <p:tav tm="100000">
                                          <p:val>
                                            <p:strVal val="#ppt_x"/>
                                          </p:val>
                                        </p:tav>
                                      </p:tavLst>
                                    </p:anim>
                                    <p:anim calcmode="lin" valueType="num">
                                      <p:cBhvr>
                                        <p:cTn id="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6232" y="304805"/>
            <a:ext cx="11120967" cy="663575"/>
          </a:xfrm>
        </p:spPr>
        <p:txBody>
          <a:bodyPr/>
          <a:lstStyle/>
          <a:p>
            <a:r>
              <a:rPr lang="zh-CN" altLang="en-US" dirty="0"/>
              <a:t>背景</a:t>
            </a:r>
            <a:r>
              <a:rPr lang="zh-CN" altLang="en-US" sz="4000" dirty="0"/>
              <a:t> </a:t>
            </a:r>
            <a:r>
              <a:rPr lang="en-US" altLang="zh-CN" sz="4000" dirty="0"/>
              <a:t>–</a:t>
            </a:r>
            <a:r>
              <a:rPr lang="zh-CN" altLang="en-US" sz="3200" dirty="0"/>
              <a:t>算子的编译、部署和运行均会影响异构资源管理</a:t>
            </a:r>
          </a:p>
        </p:txBody>
      </p:sp>
      <p:sp>
        <p:nvSpPr>
          <p:cNvPr id="56" name="矩形 55">
            <a:extLst>
              <a:ext uri="{FF2B5EF4-FFF2-40B4-BE49-F238E27FC236}">
                <a16:creationId xmlns:a16="http://schemas.microsoft.com/office/drawing/2014/main" id="{3E7A812D-E27A-4545-ADB2-AFD5C69814B1}"/>
              </a:ext>
            </a:extLst>
          </p:cNvPr>
          <p:cNvSpPr/>
          <p:nvPr/>
        </p:nvSpPr>
        <p:spPr>
          <a:xfrm>
            <a:off x="502202" y="6565492"/>
            <a:ext cx="9869313" cy="276999"/>
          </a:xfrm>
          <a:prstGeom prst="rect">
            <a:avLst/>
          </a:prstGeom>
        </p:spPr>
        <p:txBody>
          <a:bodyPr wrap="square">
            <a:spAutoFit/>
          </a:bodyPr>
          <a:lstStyle/>
          <a:p>
            <a:r>
              <a:rPr lang="en-US" altLang="zh-CN" sz="1200" b="0" dirty="0"/>
              <a:t>[1] MaxPool2d</a:t>
            </a:r>
            <a:r>
              <a:rPr lang="zh-CN" altLang="en-US" sz="1200" b="0" dirty="0"/>
              <a:t>：</a:t>
            </a:r>
            <a:r>
              <a:rPr lang="en-GB" altLang="zh-CN" sz="1200" b="0" dirty="0"/>
              <a:t>https://pytorch.org/docs/stable/generated/torch.nn.MaxPool2d.html</a:t>
            </a:r>
            <a:endParaRPr lang="en-US" altLang="zh-CN" sz="1200" b="0" dirty="0"/>
          </a:p>
        </p:txBody>
      </p:sp>
      <p:sp>
        <p:nvSpPr>
          <p:cNvPr id="13" name="内容占位符 2">
            <a:extLst>
              <a:ext uri="{FF2B5EF4-FFF2-40B4-BE49-F238E27FC236}">
                <a16:creationId xmlns:a16="http://schemas.microsoft.com/office/drawing/2014/main" id="{DB007C75-2784-4047-A5A4-EE50C4A4088D}"/>
              </a:ext>
            </a:extLst>
          </p:cNvPr>
          <p:cNvSpPr>
            <a:spLocks noGrp="1"/>
          </p:cNvSpPr>
          <p:nvPr>
            <p:ph idx="1"/>
          </p:nvPr>
        </p:nvSpPr>
        <p:spPr>
          <a:xfrm>
            <a:off x="755651" y="1077917"/>
            <a:ext cx="10628115" cy="895056"/>
          </a:xfrm>
        </p:spPr>
        <p:txBody>
          <a:bodyPr/>
          <a:lstStyle/>
          <a:p>
            <a:r>
              <a:rPr lang="zh-CN" altLang="en-US" sz="2800" dirty="0"/>
              <a:t>以</a:t>
            </a:r>
            <a:r>
              <a:rPr lang="en-GB" altLang="zh-CN" sz="2800" dirty="0"/>
              <a:t>MaxPool2d [1]</a:t>
            </a:r>
            <a:r>
              <a:rPr lang="zh-CN" altLang="en-US" sz="2800" dirty="0"/>
              <a:t>为例，输入一个</a:t>
            </a:r>
            <a:r>
              <a:rPr lang="en-US" altLang="zh-CN" sz="2800" dirty="0"/>
              <a:t>M×N</a:t>
            </a:r>
            <a:r>
              <a:rPr lang="zh-CN" altLang="en-US" sz="2800" dirty="0"/>
              <a:t>矩阵，返回矩阵中最大元素的序号</a:t>
            </a:r>
            <a:r>
              <a:rPr lang="en-US" altLang="zh-CN" sz="2800" dirty="0"/>
              <a:t>[</a:t>
            </a:r>
            <a:r>
              <a:rPr lang="en-US" altLang="zh-CN" sz="2800" dirty="0" err="1"/>
              <a:t>x,y</a:t>
            </a:r>
            <a:r>
              <a:rPr lang="en-US" altLang="zh-CN" sz="2800" dirty="0"/>
              <a:t>]</a:t>
            </a:r>
            <a:r>
              <a:rPr lang="zh-CN" altLang="en-US" sz="2800" dirty="0"/>
              <a:t>：</a:t>
            </a:r>
            <a:endParaRPr lang="en-US" altLang="zh-CN" sz="2800" dirty="0"/>
          </a:p>
        </p:txBody>
      </p:sp>
      <p:sp>
        <p:nvSpPr>
          <p:cNvPr id="41" name="内容占位符 2">
            <a:extLst>
              <a:ext uri="{FF2B5EF4-FFF2-40B4-BE49-F238E27FC236}">
                <a16:creationId xmlns:a16="http://schemas.microsoft.com/office/drawing/2014/main" id="{A46F4312-6C2F-4159-AB2C-76EAFAC30423}"/>
              </a:ext>
            </a:extLst>
          </p:cNvPr>
          <p:cNvSpPr txBox="1">
            <a:spLocks/>
          </p:cNvSpPr>
          <p:nvPr/>
        </p:nvSpPr>
        <p:spPr bwMode="auto">
          <a:xfrm>
            <a:off x="-127619" y="2226351"/>
            <a:ext cx="4596878" cy="80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lvl="1"/>
            <a:r>
              <a:rPr lang="zh-CN" altLang="en-US" sz="2200" kern="0" dirty="0">
                <a:solidFill>
                  <a:srgbClr val="FF0000"/>
                </a:solidFill>
                <a:latin typeface="微软雅黑" panose="020B0503020204020204" pitchFamily="34" charset="-122"/>
              </a:rPr>
              <a:t>编译阶段：</a:t>
            </a:r>
            <a:r>
              <a:rPr lang="zh-CN" altLang="en-US" sz="2200" b="0" kern="0" dirty="0">
                <a:latin typeface="微软雅黑" panose="020B0503020204020204" pitchFamily="34" charset="-122"/>
              </a:rPr>
              <a:t>多种编译实现</a:t>
            </a:r>
            <a:endParaRPr lang="zh-CN" altLang="en-US" sz="2200" b="0" kern="0" baseline="30000" dirty="0"/>
          </a:p>
        </p:txBody>
      </p:sp>
      <p:sp>
        <p:nvSpPr>
          <p:cNvPr id="42" name="内容占位符 2">
            <a:extLst>
              <a:ext uri="{FF2B5EF4-FFF2-40B4-BE49-F238E27FC236}">
                <a16:creationId xmlns:a16="http://schemas.microsoft.com/office/drawing/2014/main" id="{99975690-2989-4B97-83B2-9E4709A3B929}"/>
              </a:ext>
            </a:extLst>
          </p:cNvPr>
          <p:cNvSpPr txBox="1">
            <a:spLocks/>
          </p:cNvSpPr>
          <p:nvPr/>
        </p:nvSpPr>
        <p:spPr bwMode="auto">
          <a:xfrm>
            <a:off x="3792932" y="2226350"/>
            <a:ext cx="4596878" cy="80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lvl="1"/>
            <a:r>
              <a:rPr lang="zh-CN" altLang="en-US" sz="2200" kern="0" dirty="0">
                <a:solidFill>
                  <a:srgbClr val="FF0000"/>
                </a:solidFill>
                <a:latin typeface="微软雅黑" panose="020B0503020204020204" pitchFamily="34" charset="-122"/>
              </a:rPr>
              <a:t>部署阶段：</a:t>
            </a:r>
            <a:r>
              <a:rPr lang="zh-CN" altLang="en-US" sz="2200" b="0" kern="0" dirty="0">
                <a:latin typeface="微软雅黑" panose="020B0503020204020204" pitchFamily="34" charset="-122"/>
              </a:rPr>
              <a:t>多种性能表现</a:t>
            </a:r>
            <a:endParaRPr lang="zh-CN" altLang="en-US" sz="2200" b="0" kern="0" baseline="30000" dirty="0"/>
          </a:p>
        </p:txBody>
      </p:sp>
      <p:sp>
        <p:nvSpPr>
          <p:cNvPr id="43" name="内容占位符 2">
            <a:extLst>
              <a:ext uri="{FF2B5EF4-FFF2-40B4-BE49-F238E27FC236}">
                <a16:creationId xmlns:a16="http://schemas.microsoft.com/office/drawing/2014/main" id="{D9FA2D4A-A458-4A3F-9514-4BB441B7C4B7}"/>
              </a:ext>
            </a:extLst>
          </p:cNvPr>
          <p:cNvSpPr txBox="1">
            <a:spLocks/>
          </p:cNvSpPr>
          <p:nvPr/>
        </p:nvSpPr>
        <p:spPr bwMode="auto">
          <a:xfrm>
            <a:off x="7713482" y="2226351"/>
            <a:ext cx="4596878" cy="80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lvl="1"/>
            <a:r>
              <a:rPr lang="zh-CN" altLang="en-US" sz="2200" kern="0" dirty="0">
                <a:solidFill>
                  <a:srgbClr val="FF0000"/>
                </a:solidFill>
                <a:latin typeface="微软雅黑" panose="020B0503020204020204" pitchFamily="34" charset="-122"/>
              </a:rPr>
              <a:t>运行阶段：</a:t>
            </a:r>
            <a:r>
              <a:rPr lang="zh-CN" altLang="en-US" sz="2200" b="0" kern="0" dirty="0">
                <a:latin typeface="微软雅黑" panose="020B0503020204020204" pitchFamily="34" charset="-122"/>
              </a:rPr>
              <a:t>多种并发控制</a:t>
            </a:r>
            <a:endParaRPr lang="zh-CN" altLang="en-US" sz="2200" b="0" kern="0" baseline="30000" dirty="0"/>
          </a:p>
        </p:txBody>
      </p:sp>
      <p:sp>
        <p:nvSpPr>
          <p:cNvPr id="44" name="矩形 43">
            <a:extLst>
              <a:ext uri="{FF2B5EF4-FFF2-40B4-BE49-F238E27FC236}">
                <a16:creationId xmlns:a16="http://schemas.microsoft.com/office/drawing/2014/main" id="{53F00051-1732-45A0-90EA-7521B779E815}"/>
              </a:ext>
            </a:extLst>
          </p:cNvPr>
          <p:cNvSpPr/>
          <p:nvPr/>
        </p:nvSpPr>
        <p:spPr>
          <a:xfrm>
            <a:off x="428829" y="2717371"/>
            <a:ext cx="3475351" cy="1379598"/>
          </a:xfrm>
          <a:prstGeom prst="rect">
            <a:avLst/>
          </a:prstGeom>
          <a:solidFill>
            <a:schemeClr val="bg1"/>
          </a:solidFill>
          <a:ln w="381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CFEC2D75-6231-4C10-9AB3-B97747230F46}"/>
              </a:ext>
            </a:extLst>
          </p:cNvPr>
          <p:cNvSpPr txBox="1"/>
          <p:nvPr/>
        </p:nvSpPr>
        <p:spPr>
          <a:xfrm>
            <a:off x="367185" y="2727645"/>
            <a:ext cx="3578092" cy="1323439"/>
          </a:xfrm>
          <a:prstGeom prst="rect">
            <a:avLst/>
          </a:prstGeom>
          <a:noFill/>
        </p:spPr>
        <p:txBody>
          <a:bodyPr wrap="square">
            <a:spAutoFit/>
          </a:bodyPr>
          <a:lstStyle/>
          <a:p>
            <a:r>
              <a:rPr lang="en-US" altLang="zh-CN" b="0" dirty="0"/>
              <a:t>For(int </a:t>
            </a:r>
            <a:r>
              <a:rPr lang="en-US" altLang="zh-CN" b="0" dirty="0" err="1"/>
              <a:t>i</a:t>
            </a:r>
            <a:r>
              <a:rPr lang="en-US" altLang="zh-CN" b="0" dirty="0"/>
              <a:t> = 0; </a:t>
            </a:r>
            <a:r>
              <a:rPr lang="en-US" altLang="zh-CN" b="0" dirty="0" err="1"/>
              <a:t>i</a:t>
            </a:r>
            <a:r>
              <a:rPr lang="en-US" altLang="zh-CN" b="0" dirty="0"/>
              <a:t>&lt;M*N; </a:t>
            </a:r>
            <a:r>
              <a:rPr lang="en-US" altLang="zh-CN" b="0" dirty="0" err="1"/>
              <a:t>i</a:t>
            </a:r>
            <a:r>
              <a:rPr lang="en-US" altLang="zh-CN" b="0" dirty="0"/>
              <a:t>++)</a:t>
            </a:r>
          </a:p>
          <a:p>
            <a:r>
              <a:rPr lang="en-US" b="0" dirty="0"/>
              <a:t>  if [</a:t>
            </a:r>
            <a:r>
              <a:rPr lang="en-US" b="0" dirty="0" err="1"/>
              <a:t>x,y</a:t>
            </a:r>
            <a:r>
              <a:rPr lang="en-US" b="0" dirty="0"/>
              <a:t>]&lt;[</a:t>
            </a:r>
            <a:r>
              <a:rPr lang="en-US" b="0" dirty="0" err="1"/>
              <a:t>i</a:t>
            </a:r>
            <a:r>
              <a:rPr lang="en-US" b="0" dirty="0"/>
              <a:t>/</a:t>
            </a:r>
            <a:r>
              <a:rPr lang="en-US" b="0" dirty="0" err="1"/>
              <a:t>M,i%N</a:t>
            </a:r>
            <a:r>
              <a:rPr lang="en-US" b="0" dirty="0"/>
              <a:t>]</a:t>
            </a:r>
          </a:p>
          <a:p>
            <a:r>
              <a:rPr lang="en-US" b="0" dirty="0"/>
              <a:t>    [</a:t>
            </a:r>
            <a:r>
              <a:rPr lang="en-US" b="0" dirty="0" err="1"/>
              <a:t>x,y</a:t>
            </a:r>
            <a:r>
              <a:rPr lang="en-US" b="0" dirty="0"/>
              <a:t>] = [</a:t>
            </a:r>
            <a:r>
              <a:rPr lang="en-US" b="0" dirty="0" err="1"/>
              <a:t>i</a:t>
            </a:r>
            <a:r>
              <a:rPr lang="en-US" b="0" dirty="0"/>
              <a:t>/</a:t>
            </a:r>
            <a:r>
              <a:rPr lang="en-US" b="0" dirty="0" err="1"/>
              <a:t>M,i%N</a:t>
            </a:r>
            <a:r>
              <a:rPr lang="en-US" b="0" dirty="0"/>
              <a:t>]</a:t>
            </a:r>
          </a:p>
          <a:p>
            <a:r>
              <a:rPr lang="en-US" b="0" dirty="0"/>
              <a:t>return [</a:t>
            </a:r>
            <a:r>
              <a:rPr lang="en-US" b="0" dirty="0" err="1"/>
              <a:t>x,y</a:t>
            </a:r>
            <a:r>
              <a:rPr lang="en-US" b="0" dirty="0"/>
              <a:t>]    </a:t>
            </a:r>
            <a:endParaRPr lang="en-GB" dirty="0"/>
          </a:p>
        </p:txBody>
      </p:sp>
      <p:sp>
        <p:nvSpPr>
          <p:cNvPr id="55" name="矩形 54">
            <a:extLst>
              <a:ext uri="{FF2B5EF4-FFF2-40B4-BE49-F238E27FC236}">
                <a16:creationId xmlns:a16="http://schemas.microsoft.com/office/drawing/2014/main" id="{D5E8E4AF-9138-49C7-8497-860AD929D47A}"/>
              </a:ext>
            </a:extLst>
          </p:cNvPr>
          <p:cNvSpPr/>
          <p:nvPr/>
        </p:nvSpPr>
        <p:spPr>
          <a:xfrm>
            <a:off x="428829" y="4249369"/>
            <a:ext cx="3475351" cy="2316122"/>
          </a:xfrm>
          <a:prstGeom prst="rect">
            <a:avLst/>
          </a:prstGeom>
          <a:solidFill>
            <a:schemeClr val="bg1"/>
          </a:solidFill>
          <a:ln w="381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A52EADD9-E3FF-4A5A-8DC7-5771DD50F1DD}"/>
              </a:ext>
            </a:extLst>
          </p:cNvPr>
          <p:cNvSpPr txBox="1"/>
          <p:nvPr/>
        </p:nvSpPr>
        <p:spPr>
          <a:xfrm>
            <a:off x="377458" y="4250467"/>
            <a:ext cx="3578092" cy="2246769"/>
          </a:xfrm>
          <a:prstGeom prst="rect">
            <a:avLst/>
          </a:prstGeom>
          <a:noFill/>
        </p:spPr>
        <p:txBody>
          <a:bodyPr wrap="square">
            <a:spAutoFit/>
          </a:bodyPr>
          <a:lstStyle/>
          <a:p>
            <a:r>
              <a:rPr lang="en-US" altLang="zh-CN" b="0" dirty="0"/>
              <a:t>[M,N].map(M,{</a:t>
            </a:r>
          </a:p>
          <a:p>
            <a:r>
              <a:rPr lang="en-US" altLang="zh-CN" b="0" dirty="0"/>
              <a:t>  if [</a:t>
            </a:r>
            <a:r>
              <a:rPr lang="en-US" altLang="zh-CN" b="0" dirty="0" err="1"/>
              <a:t>m,i</a:t>
            </a:r>
            <a:r>
              <a:rPr lang="en-US" altLang="zh-CN" b="0" dirty="0"/>
              <a:t>] &gt; key</a:t>
            </a:r>
          </a:p>
          <a:p>
            <a:r>
              <a:rPr lang="en-US" altLang="zh-CN" b="0" dirty="0"/>
              <a:t>    key = [</a:t>
            </a:r>
            <a:r>
              <a:rPr lang="en-US" altLang="zh-CN" b="0" dirty="0" err="1"/>
              <a:t>m,i</a:t>
            </a:r>
            <a:r>
              <a:rPr lang="en-US" altLang="zh-CN" b="0" dirty="0"/>
              <a:t>] })</a:t>
            </a:r>
          </a:p>
          <a:p>
            <a:r>
              <a:rPr lang="en-US" b="0" dirty="0"/>
              <a:t>[M,N].reduce(N,{</a:t>
            </a:r>
          </a:p>
          <a:p>
            <a:r>
              <a:rPr lang="en-US" b="0" dirty="0"/>
              <a:t>  if </a:t>
            </a:r>
            <a:r>
              <a:rPr lang="en-US" b="0" dirty="0" err="1"/>
              <a:t>key.get</a:t>
            </a:r>
            <a:r>
              <a:rPr lang="en-US" b="0" dirty="0"/>
              <a:t>() &gt; max</a:t>
            </a:r>
          </a:p>
          <a:p>
            <a:r>
              <a:rPr lang="en-US" b="0" dirty="0"/>
              <a:t>    max = </a:t>
            </a:r>
            <a:r>
              <a:rPr lang="en-US" b="0" dirty="0" err="1"/>
              <a:t>key.get</a:t>
            </a:r>
            <a:r>
              <a:rPr lang="en-US" b="0" dirty="0"/>
              <a:t>()})</a:t>
            </a:r>
          </a:p>
          <a:p>
            <a:r>
              <a:rPr lang="en-US" b="0" dirty="0"/>
              <a:t>return max</a:t>
            </a:r>
            <a:endParaRPr lang="en-GB" dirty="0"/>
          </a:p>
        </p:txBody>
      </p:sp>
      <p:sp>
        <p:nvSpPr>
          <p:cNvPr id="59" name="文本框 58">
            <a:extLst>
              <a:ext uri="{FF2B5EF4-FFF2-40B4-BE49-F238E27FC236}">
                <a16:creationId xmlns:a16="http://schemas.microsoft.com/office/drawing/2014/main" id="{C04DF677-02D3-4A5E-8B9A-30BB660B3FB3}"/>
              </a:ext>
            </a:extLst>
          </p:cNvPr>
          <p:cNvSpPr txBox="1"/>
          <p:nvPr/>
        </p:nvSpPr>
        <p:spPr>
          <a:xfrm>
            <a:off x="2188396" y="3672357"/>
            <a:ext cx="1715784" cy="400110"/>
          </a:xfrm>
          <a:prstGeom prst="rect">
            <a:avLst/>
          </a:prstGeom>
          <a:noFill/>
        </p:spPr>
        <p:txBody>
          <a:bodyPr wrap="square">
            <a:spAutoFit/>
          </a:bodyPr>
          <a:lstStyle/>
          <a:p>
            <a:r>
              <a:rPr lang="en-US" altLang="zh-CN" kern="0" dirty="0">
                <a:solidFill>
                  <a:srgbClr val="C00000"/>
                </a:solidFill>
                <a:latin typeface="微软雅黑" panose="020B0503020204020204" pitchFamily="34" charset="-122"/>
              </a:rPr>
              <a:t>CPU</a:t>
            </a:r>
            <a:r>
              <a:rPr lang="zh-CN" altLang="en-US" kern="0" dirty="0">
                <a:solidFill>
                  <a:srgbClr val="C00000"/>
                </a:solidFill>
                <a:latin typeface="微软雅黑" panose="020B0503020204020204" pitchFamily="34" charset="-122"/>
              </a:rPr>
              <a:t>上快</a:t>
            </a:r>
            <a:endParaRPr lang="en-GB" dirty="0">
              <a:solidFill>
                <a:srgbClr val="C00000"/>
              </a:solidFill>
            </a:endParaRPr>
          </a:p>
        </p:txBody>
      </p:sp>
      <p:sp>
        <p:nvSpPr>
          <p:cNvPr id="60" name="文本框 59">
            <a:extLst>
              <a:ext uri="{FF2B5EF4-FFF2-40B4-BE49-F238E27FC236}">
                <a16:creationId xmlns:a16="http://schemas.microsoft.com/office/drawing/2014/main" id="{B37DE859-A762-4938-BCDD-A8B5FBDE96C8}"/>
              </a:ext>
            </a:extLst>
          </p:cNvPr>
          <p:cNvSpPr txBox="1"/>
          <p:nvPr/>
        </p:nvSpPr>
        <p:spPr>
          <a:xfrm>
            <a:off x="2198670" y="6148496"/>
            <a:ext cx="1808251" cy="400110"/>
          </a:xfrm>
          <a:prstGeom prst="rect">
            <a:avLst/>
          </a:prstGeom>
          <a:noFill/>
        </p:spPr>
        <p:txBody>
          <a:bodyPr wrap="square">
            <a:spAutoFit/>
          </a:bodyPr>
          <a:lstStyle/>
          <a:p>
            <a:r>
              <a:rPr lang="en-US" altLang="zh-CN" kern="0" dirty="0">
                <a:solidFill>
                  <a:srgbClr val="C00000"/>
                </a:solidFill>
                <a:latin typeface="微软雅黑" panose="020B0503020204020204" pitchFamily="34" charset="-122"/>
              </a:rPr>
              <a:t>GPU</a:t>
            </a:r>
            <a:r>
              <a:rPr lang="zh-CN" altLang="en-US" kern="0" dirty="0">
                <a:solidFill>
                  <a:srgbClr val="C00000"/>
                </a:solidFill>
                <a:latin typeface="微软雅黑" panose="020B0503020204020204" pitchFamily="34" charset="-122"/>
              </a:rPr>
              <a:t>上较快</a:t>
            </a:r>
            <a:endParaRPr lang="en-GB" dirty="0">
              <a:solidFill>
                <a:srgbClr val="C00000"/>
              </a:solidFill>
            </a:endParaRPr>
          </a:p>
        </p:txBody>
      </p:sp>
      <p:sp>
        <p:nvSpPr>
          <p:cNvPr id="70" name="文本框 69">
            <a:extLst>
              <a:ext uri="{FF2B5EF4-FFF2-40B4-BE49-F238E27FC236}">
                <a16:creationId xmlns:a16="http://schemas.microsoft.com/office/drawing/2014/main" id="{164A9F07-43C6-43F1-B067-04D817401F27}"/>
              </a:ext>
            </a:extLst>
          </p:cNvPr>
          <p:cNvSpPr txBox="1"/>
          <p:nvPr/>
        </p:nvSpPr>
        <p:spPr>
          <a:xfrm>
            <a:off x="4537191" y="3050237"/>
            <a:ext cx="2762288" cy="400110"/>
          </a:xfrm>
          <a:prstGeom prst="rect">
            <a:avLst/>
          </a:prstGeom>
          <a:noFill/>
        </p:spPr>
        <p:txBody>
          <a:bodyPr wrap="square">
            <a:spAutoFit/>
          </a:bodyPr>
          <a:lstStyle/>
          <a:p>
            <a:r>
              <a:rPr lang="en-US" altLang="zh-CN" b="0" dirty="0"/>
              <a:t>2080Ti  K80   T4    </a:t>
            </a:r>
            <a:endParaRPr lang="en-GB"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BA66281E-3F10-44B5-999C-63E38D156AA5}"/>
                  </a:ext>
                </a:extLst>
              </p:cNvPr>
              <p:cNvSpPr txBox="1"/>
              <p:nvPr/>
            </p:nvSpPr>
            <p:spPr>
              <a:xfrm>
                <a:off x="4751480" y="3432825"/>
                <a:ext cx="2311685" cy="83837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r>
                                  <m:rPr>
                                    <m:brk m:alnAt="7"/>
                                  </m:rPr>
                                  <a:rPr lang="en-GB" b="1" i="1" smtClean="0">
                                    <a:solidFill>
                                      <a:srgbClr val="C00000"/>
                                    </a:solidFill>
                                    <a:latin typeface="Cambria Math" panose="02040503050406030204" pitchFamily="18" charset="0"/>
                                  </a:rPr>
                                  <m:t>𝟏𝟎</m:t>
                                </m:r>
                              </m:e>
                              <m:e>
                                <m:r>
                                  <a:rPr lang="en-GB" b="1" i="1" smtClean="0">
                                    <a:latin typeface="Cambria Math" panose="02040503050406030204" pitchFamily="18" charset="0"/>
                                  </a:rPr>
                                  <m:t>    </m:t>
                                </m:r>
                                <m:r>
                                  <a:rPr lang="en-GB" b="1" i="1" smtClean="0">
                                    <a:latin typeface="Cambria Math" panose="02040503050406030204" pitchFamily="18" charset="0"/>
                                  </a:rPr>
                                  <m:t>𝟐𝟎</m:t>
                                </m:r>
                                <m:r>
                                  <a:rPr lang="en-GB" b="1" i="1" smtClean="0">
                                    <a:latin typeface="Cambria Math" panose="02040503050406030204" pitchFamily="18" charset="0"/>
                                  </a:rPr>
                                  <m:t>   </m:t>
                                </m:r>
                              </m:e>
                              <m:e>
                                <m:r>
                                  <a:rPr lang="en-GB" b="1" i="1" smtClean="0">
                                    <a:latin typeface="Cambria Math" panose="02040503050406030204" pitchFamily="18" charset="0"/>
                                  </a:rPr>
                                  <m:t>𝟔𝟎</m:t>
                                </m:r>
                              </m:e>
                            </m:mr>
                            <m:mr>
                              <m:e>
                                <m:r>
                                  <a:rPr lang="en-GB" b="1" i="1" smtClean="0">
                                    <a:latin typeface="Cambria Math" panose="02040503050406030204" pitchFamily="18" charset="0"/>
                                  </a:rPr>
                                  <m:t>𝟒</m:t>
                                </m:r>
                              </m:e>
                              <m:e>
                                <m:r>
                                  <a:rPr lang="en-GB" b="1" i="1" smtClean="0">
                                    <a:latin typeface="Cambria Math" panose="02040503050406030204" pitchFamily="18" charset="0"/>
                                  </a:rPr>
                                  <m:t>𝟏𝟖</m:t>
                                </m:r>
                              </m:e>
                              <m:e>
                                <m:r>
                                  <a:rPr lang="en-GB" b="1" i="1" smtClean="0">
                                    <a:latin typeface="Cambria Math" panose="02040503050406030204" pitchFamily="18" charset="0"/>
                                  </a:rPr>
                                  <m:t>𝟐𝟎</m:t>
                                </m:r>
                              </m:e>
                            </m:mr>
                            <m:mr>
                              <m:e>
                                <m:r>
                                  <a:rPr lang="en-GB" b="1" i="1" smtClean="0">
                                    <a:latin typeface="Cambria Math" panose="02040503050406030204" pitchFamily="18" charset="0"/>
                                  </a:rPr>
                                  <m:t>𝟒𝟎</m:t>
                                </m:r>
                              </m:e>
                              <m:e>
                                <m:r>
                                  <a:rPr lang="en-GB" b="1" i="1" smtClean="0">
                                    <a:latin typeface="Cambria Math" panose="02040503050406030204" pitchFamily="18" charset="0"/>
                                  </a:rPr>
                                  <m:t>𝟓𝟎</m:t>
                                </m:r>
                              </m:e>
                              <m:e>
                                <m:r>
                                  <a:rPr lang="en-GB" b="1" i="1" smtClean="0">
                                    <a:solidFill>
                                      <a:srgbClr val="C00000"/>
                                    </a:solidFill>
                                    <a:latin typeface="Cambria Math" panose="02040503050406030204" pitchFamily="18" charset="0"/>
                                  </a:rPr>
                                  <m:t>𝟏𝟎𝟎</m:t>
                                </m:r>
                              </m:e>
                            </m:mr>
                          </m:m>
                        </m:e>
                      </m:d>
                    </m:oMath>
                  </m:oMathPara>
                </a14:m>
                <a:endParaRPr lang="en-GB" dirty="0"/>
              </a:p>
            </p:txBody>
          </p:sp>
        </mc:Choice>
        <mc:Fallback>
          <p:sp>
            <p:nvSpPr>
              <p:cNvPr id="7" name="文本框 6">
                <a:extLst>
                  <a:ext uri="{FF2B5EF4-FFF2-40B4-BE49-F238E27FC236}">
                    <a16:creationId xmlns:a16="http://schemas.microsoft.com/office/drawing/2014/main" id="{BA66281E-3F10-44B5-999C-63E38D156AA5}"/>
                  </a:ext>
                </a:extLst>
              </p:cNvPr>
              <p:cNvSpPr txBox="1">
                <a:spLocks noRot="1" noChangeAspect="1" noMove="1" noResize="1" noEditPoints="1" noAdjustHandles="1" noChangeArrowheads="1" noChangeShapeType="1" noTextEdit="1"/>
              </p:cNvSpPr>
              <p:nvPr/>
            </p:nvSpPr>
            <p:spPr>
              <a:xfrm>
                <a:off x="4751480" y="3432825"/>
                <a:ext cx="2311685" cy="838371"/>
              </a:xfrm>
              <a:prstGeom prst="rect">
                <a:avLst/>
              </a:prstGeom>
              <a:blipFill>
                <a:blip r:embed="rId3"/>
                <a:stretch>
                  <a:fillRect/>
                </a:stretch>
              </a:blipFill>
            </p:spPr>
            <p:txBody>
              <a:bodyPr/>
              <a:lstStyle/>
              <a:p>
                <a:r>
                  <a:rPr lang="en-GB">
                    <a:noFill/>
                  </a:rPr>
                  <a:t> </a:t>
                </a:r>
              </a:p>
            </p:txBody>
          </p:sp>
        </mc:Fallback>
      </mc:AlternateContent>
      <p:sp>
        <p:nvSpPr>
          <p:cNvPr id="71" name="文本框 70">
            <a:extLst>
              <a:ext uri="{FF2B5EF4-FFF2-40B4-BE49-F238E27FC236}">
                <a16:creationId xmlns:a16="http://schemas.microsoft.com/office/drawing/2014/main" id="{7B3D4021-B6CE-43D7-95DC-BEDF85820F59}"/>
              </a:ext>
            </a:extLst>
          </p:cNvPr>
          <p:cNvSpPr txBox="1"/>
          <p:nvPr/>
        </p:nvSpPr>
        <p:spPr>
          <a:xfrm>
            <a:off x="6941773" y="3324751"/>
            <a:ext cx="1328921" cy="400110"/>
          </a:xfrm>
          <a:prstGeom prst="rect">
            <a:avLst/>
          </a:prstGeom>
          <a:noFill/>
        </p:spPr>
        <p:txBody>
          <a:bodyPr wrap="square">
            <a:spAutoFit/>
          </a:bodyPr>
          <a:lstStyle/>
          <a:p>
            <a:r>
              <a:rPr lang="en-US" altLang="zh-CN" b="0" dirty="0"/>
              <a:t>[M1,N1]</a:t>
            </a:r>
            <a:endParaRPr lang="en-GB" dirty="0"/>
          </a:p>
        </p:txBody>
      </p:sp>
      <p:sp>
        <p:nvSpPr>
          <p:cNvPr id="73" name="文本框 72">
            <a:extLst>
              <a:ext uri="{FF2B5EF4-FFF2-40B4-BE49-F238E27FC236}">
                <a16:creationId xmlns:a16="http://schemas.microsoft.com/office/drawing/2014/main" id="{47321A85-DD24-46CC-89E2-B3ADA118B03A}"/>
              </a:ext>
            </a:extLst>
          </p:cNvPr>
          <p:cNvSpPr txBox="1"/>
          <p:nvPr/>
        </p:nvSpPr>
        <p:spPr>
          <a:xfrm>
            <a:off x="6950337" y="3620987"/>
            <a:ext cx="1328921" cy="400110"/>
          </a:xfrm>
          <a:prstGeom prst="rect">
            <a:avLst/>
          </a:prstGeom>
          <a:noFill/>
        </p:spPr>
        <p:txBody>
          <a:bodyPr wrap="square">
            <a:spAutoFit/>
          </a:bodyPr>
          <a:lstStyle/>
          <a:p>
            <a:r>
              <a:rPr lang="en-US" altLang="zh-CN" b="0" dirty="0"/>
              <a:t>[M2,N2]</a:t>
            </a:r>
            <a:endParaRPr lang="en-GB" dirty="0"/>
          </a:p>
        </p:txBody>
      </p:sp>
      <p:sp>
        <p:nvSpPr>
          <p:cNvPr id="74" name="文本框 73">
            <a:extLst>
              <a:ext uri="{FF2B5EF4-FFF2-40B4-BE49-F238E27FC236}">
                <a16:creationId xmlns:a16="http://schemas.microsoft.com/office/drawing/2014/main" id="{8BF4D369-B924-4C19-9845-5161C98469F1}"/>
              </a:ext>
            </a:extLst>
          </p:cNvPr>
          <p:cNvSpPr txBox="1"/>
          <p:nvPr/>
        </p:nvSpPr>
        <p:spPr>
          <a:xfrm>
            <a:off x="6958901" y="3920036"/>
            <a:ext cx="1328921" cy="400110"/>
          </a:xfrm>
          <a:prstGeom prst="rect">
            <a:avLst/>
          </a:prstGeom>
          <a:noFill/>
        </p:spPr>
        <p:txBody>
          <a:bodyPr wrap="square">
            <a:spAutoFit/>
          </a:bodyPr>
          <a:lstStyle/>
          <a:p>
            <a:r>
              <a:rPr lang="en-US" altLang="zh-CN" b="0" dirty="0"/>
              <a:t>[M3,N3]</a:t>
            </a:r>
            <a:endParaRPr lang="en-GB" dirty="0"/>
          </a:p>
        </p:txBody>
      </p:sp>
      <p:sp>
        <p:nvSpPr>
          <p:cNvPr id="75" name="文本框 74">
            <a:extLst>
              <a:ext uri="{FF2B5EF4-FFF2-40B4-BE49-F238E27FC236}">
                <a16:creationId xmlns:a16="http://schemas.microsoft.com/office/drawing/2014/main" id="{57218705-CB07-470B-8328-A285F93BB0F8}"/>
              </a:ext>
            </a:extLst>
          </p:cNvPr>
          <p:cNvSpPr txBox="1"/>
          <p:nvPr/>
        </p:nvSpPr>
        <p:spPr>
          <a:xfrm>
            <a:off x="4207440" y="3632880"/>
            <a:ext cx="576904" cy="400110"/>
          </a:xfrm>
          <a:prstGeom prst="rect">
            <a:avLst/>
          </a:prstGeom>
          <a:noFill/>
        </p:spPr>
        <p:txBody>
          <a:bodyPr wrap="square">
            <a:spAutoFit/>
          </a:bodyPr>
          <a:lstStyle/>
          <a:p>
            <a:r>
              <a:rPr lang="en-US" altLang="zh-CN" b="0" dirty="0"/>
              <a:t>T=</a:t>
            </a:r>
            <a:endParaRPr lang="en-GB" dirty="0"/>
          </a:p>
        </p:txBody>
      </p:sp>
      <p:sp>
        <p:nvSpPr>
          <p:cNvPr id="77" name="文本框 76">
            <a:extLst>
              <a:ext uri="{FF2B5EF4-FFF2-40B4-BE49-F238E27FC236}">
                <a16:creationId xmlns:a16="http://schemas.microsoft.com/office/drawing/2014/main" id="{C90BA9D2-6E7B-4686-B3E9-8F5928CB9552}"/>
              </a:ext>
            </a:extLst>
          </p:cNvPr>
          <p:cNvSpPr txBox="1"/>
          <p:nvPr/>
        </p:nvSpPr>
        <p:spPr>
          <a:xfrm>
            <a:off x="4225097" y="4875996"/>
            <a:ext cx="3488385" cy="1015663"/>
          </a:xfrm>
          <a:prstGeom prst="rect">
            <a:avLst/>
          </a:prstGeom>
          <a:noFill/>
        </p:spPr>
        <p:txBody>
          <a:bodyPr wrap="square">
            <a:spAutoFit/>
          </a:bodyPr>
          <a:lstStyle/>
          <a:p>
            <a:r>
              <a:rPr lang="en-US" altLang="zh-CN" b="0" dirty="0"/>
              <a:t>T</a:t>
            </a:r>
            <a:r>
              <a:rPr lang="zh-CN" altLang="en-US" b="0" dirty="0"/>
              <a:t>代表</a:t>
            </a:r>
            <a:r>
              <a:rPr lang="en-GB" altLang="zh-CN" b="0" dirty="0"/>
              <a:t>MaxPool2d</a:t>
            </a:r>
            <a:r>
              <a:rPr lang="zh-CN" altLang="en-US" b="0" dirty="0"/>
              <a:t>在不同输入时异构资源上的吞吐量，</a:t>
            </a:r>
            <a:r>
              <a:rPr lang="zh-CN" altLang="en-US" dirty="0">
                <a:solidFill>
                  <a:srgbClr val="C00000"/>
                </a:solidFill>
              </a:rPr>
              <a:t>性能差异大</a:t>
            </a:r>
            <a:endParaRPr lang="en-GB" dirty="0">
              <a:solidFill>
                <a:srgbClr val="C00000"/>
              </a:solidFill>
            </a:endParaRPr>
          </a:p>
        </p:txBody>
      </p:sp>
      <p:pic>
        <p:nvPicPr>
          <p:cNvPr id="10" name="图片 9">
            <a:extLst>
              <a:ext uri="{FF2B5EF4-FFF2-40B4-BE49-F238E27FC236}">
                <a16:creationId xmlns:a16="http://schemas.microsoft.com/office/drawing/2014/main" id="{04815D37-0583-444C-9B9B-E2426B68DD48}"/>
              </a:ext>
            </a:extLst>
          </p:cNvPr>
          <p:cNvPicPr>
            <a:picLocks noChangeAspect="1"/>
          </p:cNvPicPr>
          <p:nvPr/>
        </p:nvPicPr>
        <p:blipFill>
          <a:blip r:embed="rId4"/>
          <a:stretch>
            <a:fillRect/>
          </a:stretch>
        </p:blipFill>
        <p:spPr>
          <a:xfrm>
            <a:off x="8189251" y="3123608"/>
            <a:ext cx="3857625" cy="2209800"/>
          </a:xfrm>
          <a:prstGeom prst="rect">
            <a:avLst/>
          </a:prstGeom>
        </p:spPr>
      </p:pic>
      <p:sp>
        <p:nvSpPr>
          <p:cNvPr id="78" name="文本框 77">
            <a:extLst>
              <a:ext uri="{FF2B5EF4-FFF2-40B4-BE49-F238E27FC236}">
                <a16:creationId xmlns:a16="http://schemas.microsoft.com/office/drawing/2014/main" id="{34E6959E-9EE6-4818-AE08-2BD03BC10006}"/>
              </a:ext>
            </a:extLst>
          </p:cNvPr>
          <p:cNvSpPr txBox="1"/>
          <p:nvPr/>
        </p:nvSpPr>
        <p:spPr>
          <a:xfrm>
            <a:off x="8563511" y="5491549"/>
            <a:ext cx="3483365" cy="400110"/>
          </a:xfrm>
          <a:prstGeom prst="rect">
            <a:avLst/>
          </a:prstGeom>
          <a:noFill/>
        </p:spPr>
        <p:txBody>
          <a:bodyPr wrap="square">
            <a:spAutoFit/>
          </a:bodyPr>
          <a:lstStyle/>
          <a:p>
            <a:r>
              <a:rPr lang="zh-CN" altLang="en-US" dirty="0">
                <a:solidFill>
                  <a:srgbClr val="C00000"/>
                </a:solidFill>
              </a:rPr>
              <a:t>并不是资源越多越好</a:t>
            </a:r>
            <a:endParaRPr lang="en-GB" dirty="0"/>
          </a:p>
        </p:txBody>
      </p:sp>
    </p:spTree>
    <p:extLst>
      <p:ext uri="{BB962C8B-B14F-4D97-AF65-F5344CB8AC3E}">
        <p14:creationId xmlns:p14="http://schemas.microsoft.com/office/powerpoint/2010/main" val="162243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r>
              <a:rPr lang="zh-CN" altLang="en-US" sz="4800" dirty="0"/>
              <a:t> </a:t>
            </a:r>
            <a:r>
              <a:rPr lang="en-US" altLang="zh-CN" sz="4800" dirty="0"/>
              <a:t>–</a:t>
            </a:r>
            <a:r>
              <a:rPr lang="zh-CN" altLang="en-US" sz="3200" dirty="0"/>
              <a:t>深度学习异构资源管理的挑战</a:t>
            </a:r>
          </a:p>
        </p:txBody>
      </p:sp>
      <p:sp>
        <p:nvSpPr>
          <p:cNvPr id="23" name="内容占位符 2"/>
          <p:cNvSpPr txBox="1">
            <a:spLocks/>
          </p:cNvSpPr>
          <p:nvPr/>
        </p:nvSpPr>
        <p:spPr bwMode="auto">
          <a:xfrm>
            <a:off x="507092" y="1187366"/>
            <a:ext cx="10477499" cy="49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挑战：面向不同算子阶段分别进行算子优化</a:t>
            </a:r>
          </a:p>
        </p:txBody>
      </p:sp>
      <p:sp>
        <p:nvSpPr>
          <p:cNvPr id="6" name="矩形: 圆角 5">
            <a:extLst>
              <a:ext uri="{FF2B5EF4-FFF2-40B4-BE49-F238E27FC236}">
                <a16:creationId xmlns:a16="http://schemas.microsoft.com/office/drawing/2014/main" id="{7DB1651D-A824-4BF5-A388-4E06FACFA296}"/>
              </a:ext>
            </a:extLst>
          </p:cNvPr>
          <p:cNvSpPr/>
          <p:nvPr/>
        </p:nvSpPr>
        <p:spPr bwMode="gray">
          <a:xfrm>
            <a:off x="724806" y="2203325"/>
            <a:ext cx="10579099" cy="408623"/>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t>目标：以较低成本获得较好性能</a:t>
            </a:r>
            <a:endParaRPr kumimoji="0" lang="en-GB" sz="1800" b="1" i="0" u="none" strike="noStrike" cap="none" normalizeH="0" baseline="0" dirty="0">
              <a:ln>
                <a:noFill/>
              </a:ln>
              <a:effectLst/>
              <a:latin typeface="Verdana" pitchFamily="34" charset="0"/>
              <a:ea typeface="楷体_GB2312" pitchFamily="49" charset="-122"/>
            </a:endParaRPr>
          </a:p>
        </p:txBody>
      </p:sp>
      <p:sp>
        <p:nvSpPr>
          <p:cNvPr id="9" name="矩形: 圆角 8">
            <a:extLst>
              <a:ext uri="{FF2B5EF4-FFF2-40B4-BE49-F238E27FC236}">
                <a16:creationId xmlns:a16="http://schemas.microsoft.com/office/drawing/2014/main" id="{702104BB-33B8-4C0E-BAD1-554BC9E36297}"/>
              </a:ext>
            </a:extLst>
          </p:cNvPr>
          <p:cNvSpPr/>
          <p:nvPr/>
        </p:nvSpPr>
        <p:spPr bwMode="gray">
          <a:xfrm>
            <a:off x="724807" y="4860065"/>
            <a:ext cx="10579100" cy="408623"/>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t>异构资源</a:t>
            </a:r>
            <a:endParaRPr kumimoji="0" lang="en-GB" sz="1800" b="1" i="0" u="none" strike="noStrike" cap="none" normalizeH="0" baseline="0" dirty="0">
              <a:ln>
                <a:noFill/>
              </a:ln>
              <a:effectLst/>
              <a:latin typeface="Verdana" pitchFamily="34" charset="0"/>
              <a:ea typeface="楷体_GB2312" pitchFamily="49" charset="-122"/>
            </a:endParaRPr>
          </a:p>
        </p:txBody>
      </p:sp>
      <p:sp>
        <p:nvSpPr>
          <p:cNvPr id="10" name="矩形: 圆角 9">
            <a:extLst>
              <a:ext uri="{FF2B5EF4-FFF2-40B4-BE49-F238E27FC236}">
                <a16:creationId xmlns:a16="http://schemas.microsoft.com/office/drawing/2014/main" id="{3228FFE1-7656-4628-B39E-50FC27C05568}"/>
              </a:ext>
            </a:extLst>
          </p:cNvPr>
          <p:cNvSpPr/>
          <p:nvPr/>
        </p:nvSpPr>
        <p:spPr bwMode="gray">
          <a:xfrm>
            <a:off x="766233" y="3217178"/>
            <a:ext cx="3424768" cy="1450610"/>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zh-CN" altLang="en-US" sz="1800" b="1" i="0" u="none" strike="noStrike" cap="none" normalizeH="0" baseline="0" dirty="0">
                <a:ln>
                  <a:noFill/>
                </a:ln>
                <a:effectLst/>
                <a:latin typeface="Verdana" pitchFamily="34" charset="0"/>
                <a:ea typeface="楷体_GB2312" pitchFamily="49" charset="-122"/>
              </a:rPr>
              <a:t>如何切分或融合算子</a:t>
            </a:r>
            <a:endParaRPr kumimoji="0" lang="en-GB" altLang="zh-CN" sz="1800" b="1" i="0" u="none" strike="noStrike" cap="none" normalizeH="0" baseline="0" dirty="0">
              <a:ln>
                <a:noFill/>
              </a:ln>
              <a:effectLst/>
              <a:latin typeface="Verdana" pitchFamily="34" charset="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solidFill>
                  <a:srgbClr val="C00000"/>
                </a:solidFill>
              </a:rPr>
              <a:t>异构资源对应多种切分融合方式，需要感知异构资源信息</a:t>
            </a:r>
            <a:endParaRPr kumimoji="0" lang="en-GB" sz="1800" b="1" i="0" u="none" strike="noStrike" cap="none" normalizeH="0" baseline="0" dirty="0">
              <a:ln>
                <a:noFill/>
              </a:ln>
              <a:solidFill>
                <a:srgbClr val="C00000"/>
              </a:solidFill>
              <a:effectLst/>
              <a:latin typeface="Verdana" pitchFamily="34" charset="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endParaRPr lang="en-GB" sz="1800" dirty="0"/>
          </a:p>
        </p:txBody>
      </p:sp>
      <p:sp>
        <p:nvSpPr>
          <p:cNvPr id="11" name="矩形: 圆角 10">
            <a:extLst>
              <a:ext uri="{FF2B5EF4-FFF2-40B4-BE49-F238E27FC236}">
                <a16:creationId xmlns:a16="http://schemas.microsoft.com/office/drawing/2014/main" id="{4A09489C-7065-4E9B-BCBC-07ADD218FF49}"/>
              </a:ext>
            </a:extLst>
          </p:cNvPr>
          <p:cNvSpPr/>
          <p:nvPr/>
        </p:nvSpPr>
        <p:spPr bwMode="gray">
          <a:xfrm>
            <a:off x="4343399" y="3217178"/>
            <a:ext cx="3424768" cy="1450610"/>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t>如何</a:t>
            </a:r>
            <a:r>
              <a:rPr kumimoji="0" lang="zh-CN" altLang="en-US" sz="1800" b="1" i="0" u="none" strike="noStrike" cap="none" normalizeH="0" baseline="0" dirty="0">
                <a:ln>
                  <a:noFill/>
                </a:ln>
                <a:effectLst/>
                <a:latin typeface="Verdana" pitchFamily="34" charset="0"/>
                <a:ea typeface="楷体_GB2312" pitchFamily="49" charset="-122"/>
              </a:rPr>
              <a:t>规划与放置算子</a:t>
            </a:r>
            <a:endParaRPr kumimoji="0" lang="en-GB" altLang="zh-CN" sz="1800" b="1" i="0" u="none" strike="noStrike" cap="none" normalizeH="0" baseline="0" dirty="0">
              <a:ln>
                <a:noFill/>
              </a:ln>
              <a:effectLst/>
              <a:latin typeface="Verdana" pitchFamily="34" charset="0"/>
              <a:ea typeface="楷体_GB2312" pitchFamily="49" charset="-122"/>
            </a:endParaRPr>
          </a:p>
          <a:p>
            <a:pPr algn="ctr">
              <a:spcBef>
                <a:spcPct val="20000"/>
              </a:spcBef>
              <a:buClr>
                <a:srgbClr val="FF3300"/>
              </a:buClr>
              <a:buSzPct val="75000"/>
            </a:pPr>
            <a:r>
              <a:rPr lang="zh-CN" altLang="en-US" sz="1800" dirty="0">
                <a:solidFill>
                  <a:srgbClr val="C00000"/>
                </a:solidFill>
              </a:rPr>
              <a:t>根据算子加速比规划使用偏好</a:t>
            </a:r>
            <a:endParaRPr lang="en-GB" altLang="zh-CN" sz="1800" dirty="0">
              <a:solidFill>
                <a:srgbClr val="C00000"/>
              </a:solidFill>
            </a:endParaRPr>
          </a:p>
          <a:p>
            <a:pPr algn="ctr">
              <a:spcBef>
                <a:spcPct val="20000"/>
              </a:spcBef>
              <a:buClr>
                <a:srgbClr val="FF3300"/>
              </a:buClr>
              <a:buSzPct val="75000"/>
            </a:pPr>
            <a:r>
              <a:rPr lang="zh-CN" altLang="en-US" sz="1800" dirty="0">
                <a:solidFill>
                  <a:srgbClr val="C00000"/>
                </a:solidFill>
              </a:rPr>
              <a:t>全局环境下，放置考虑多个数据流</a:t>
            </a:r>
            <a:endParaRPr lang="en-GB" sz="1800" dirty="0"/>
          </a:p>
        </p:txBody>
      </p:sp>
      <p:sp>
        <p:nvSpPr>
          <p:cNvPr id="12" name="矩形: 圆角 11">
            <a:extLst>
              <a:ext uri="{FF2B5EF4-FFF2-40B4-BE49-F238E27FC236}">
                <a16:creationId xmlns:a16="http://schemas.microsoft.com/office/drawing/2014/main" id="{7769E542-6EE6-4B01-BDC9-0FDC03E6D432}"/>
              </a:ext>
            </a:extLst>
          </p:cNvPr>
          <p:cNvSpPr/>
          <p:nvPr/>
        </p:nvSpPr>
        <p:spPr bwMode="gray">
          <a:xfrm>
            <a:off x="7920565" y="3240074"/>
            <a:ext cx="3424768" cy="1450610"/>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t>如何</a:t>
            </a:r>
            <a:r>
              <a:rPr kumimoji="0" lang="zh-CN" altLang="en-US" sz="1800" b="1" i="0" u="none" strike="noStrike" cap="none" normalizeH="0" baseline="0" dirty="0">
                <a:ln>
                  <a:noFill/>
                </a:ln>
                <a:effectLst/>
                <a:latin typeface="Verdana" pitchFamily="34" charset="0"/>
                <a:ea typeface="楷体_GB2312" pitchFamily="49" charset="-122"/>
              </a:rPr>
              <a:t>迁移与伸缩算子</a:t>
            </a:r>
            <a:endParaRPr kumimoji="0" lang="en-GB" altLang="zh-CN" sz="1800" b="1" i="0" u="none" strike="noStrike" cap="none" normalizeH="0" baseline="0" dirty="0">
              <a:ln>
                <a:noFill/>
              </a:ln>
              <a:effectLst/>
              <a:latin typeface="Verdana" pitchFamily="34" charset="0"/>
              <a:ea typeface="楷体_GB2312" pitchFamily="49" charset="-122"/>
            </a:endParaRPr>
          </a:p>
          <a:p>
            <a:pPr algn="ctr">
              <a:spcBef>
                <a:spcPct val="20000"/>
              </a:spcBef>
              <a:buClr>
                <a:srgbClr val="FF3300"/>
              </a:buClr>
              <a:buSzPct val="75000"/>
            </a:pPr>
            <a:r>
              <a:rPr lang="zh-CN" altLang="en-US" sz="1800" dirty="0">
                <a:solidFill>
                  <a:srgbClr val="C00000"/>
                </a:solidFill>
              </a:rPr>
              <a:t>定位瓶颈算子，克服传统</a:t>
            </a:r>
            <a:r>
              <a:rPr lang="en-US" altLang="zh-CN" sz="1800" dirty="0">
                <a:solidFill>
                  <a:srgbClr val="C00000"/>
                </a:solidFill>
              </a:rPr>
              <a:t>job</a:t>
            </a:r>
            <a:r>
              <a:rPr lang="zh-CN" altLang="en-US" sz="1800" dirty="0">
                <a:solidFill>
                  <a:srgbClr val="C00000"/>
                </a:solidFill>
              </a:rPr>
              <a:t>、</a:t>
            </a:r>
            <a:r>
              <a:rPr lang="en-US" altLang="zh-CN" sz="1800" dirty="0">
                <a:solidFill>
                  <a:srgbClr val="C00000"/>
                </a:solidFill>
              </a:rPr>
              <a:t>task</a:t>
            </a:r>
            <a:r>
              <a:rPr lang="zh-CN" altLang="en-US" sz="1800" dirty="0">
                <a:solidFill>
                  <a:srgbClr val="C00000"/>
                </a:solidFill>
              </a:rPr>
              <a:t>的粗粒度低效问题</a:t>
            </a:r>
            <a:endParaRPr lang="en-GB" sz="1800" dirty="0"/>
          </a:p>
          <a:p>
            <a:pPr marR="0" algn="ctr" defTabSz="914400" rtl="0" eaLnBrk="1" fontAlgn="base" latinLnBrk="0" hangingPunct="1">
              <a:lnSpc>
                <a:spcPct val="100000"/>
              </a:lnSpc>
              <a:spcBef>
                <a:spcPct val="20000"/>
              </a:spcBef>
              <a:spcAft>
                <a:spcPct val="0"/>
              </a:spcAft>
              <a:buClr>
                <a:srgbClr val="FF3300"/>
              </a:buClr>
              <a:buSzPct val="75000"/>
              <a:tabLst/>
            </a:pPr>
            <a:endParaRPr kumimoji="0" lang="en-GB" sz="1800" b="1" i="0" u="none" strike="noStrike" cap="none" normalizeH="0" baseline="0" dirty="0">
              <a:ln>
                <a:noFill/>
              </a:ln>
              <a:effectLst/>
              <a:latin typeface="Verdana" pitchFamily="34" charset="0"/>
              <a:ea typeface="楷体_GB2312" pitchFamily="49" charset="-122"/>
            </a:endParaRPr>
          </a:p>
        </p:txBody>
      </p:sp>
      <p:sp>
        <p:nvSpPr>
          <p:cNvPr id="14" name="文本框 13">
            <a:extLst>
              <a:ext uri="{FF2B5EF4-FFF2-40B4-BE49-F238E27FC236}">
                <a16:creationId xmlns:a16="http://schemas.microsoft.com/office/drawing/2014/main" id="{4E5E4375-FC09-4A1D-862C-BB6109F4AA04}"/>
              </a:ext>
            </a:extLst>
          </p:cNvPr>
          <p:cNvSpPr txBox="1"/>
          <p:nvPr/>
        </p:nvSpPr>
        <p:spPr>
          <a:xfrm>
            <a:off x="1059008" y="2734083"/>
            <a:ext cx="3002945" cy="369332"/>
          </a:xfrm>
          <a:prstGeom prst="rect">
            <a:avLst/>
          </a:prstGeom>
          <a:noFill/>
        </p:spPr>
        <p:txBody>
          <a:bodyPr wrap="square">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GB" altLang="zh-CN" sz="1800" dirty="0"/>
              <a:t>1. </a:t>
            </a:r>
            <a:r>
              <a:rPr lang="zh-CN" altLang="en-US" sz="1800" dirty="0"/>
              <a:t>编译阶段</a:t>
            </a:r>
            <a:endParaRPr kumimoji="0" lang="en-GB" altLang="zh-CN" sz="1800" b="1" i="0" u="none" strike="noStrike" cap="none" normalizeH="0" baseline="0" dirty="0">
              <a:ln>
                <a:noFill/>
              </a:ln>
              <a:effectLst/>
              <a:latin typeface="Verdana" pitchFamily="34" charset="0"/>
              <a:ea typeface="楷体_GB2312" pitchFamily="49" charset="-122"/>
            </a:endParaRPr>
          </a:p>
        </p:txBody>
      </p:sp>
      <p:sp>
        <p:nvSpPr>
          <p:cNvPr id="15" name="文本框 14">
            <a:extLst>
              <a:ext uri="{FF2B5EF4-FFF2-40B4-BE49-F238E27FC236}">
                <a16:creationId xmlns:a16="http://schemas.microsoft.com/office/drawing/2014/main" id="{2B952A75-716D-4EFB-B58D-B4D68FF9429C}"/>
              </a:ext>
            </a:extLst>
          </p:cNvPr>
          <p:cNvSpPr txBox="1"/>
          <p:nvPr/>
        </p:nvSpPr>
        <p:spPr>
          <a:xfrm>
            <a:off x="4542436" y="2734083"/>
            <a:ext cx="3002945" cy="369332"/>
          </a:xfrm>
          <a:prstGeom prst="rect">
            <a:avLst/>
          </a:prstGeom>
          <a:noFill/>
        </p:spPr>
        <p:txBody>
          <a:bodyPr wrap="square">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GB" altLang="zh-CN" sz="1800" dirty="0"/>
              <a:t>2. </a:t>
            </a:r>
            <a:r>
              <a:rPr lang="zh-CN" altLang="en-US" sz="1800" dirty="0"/>
              <a:t>部署阶段</a:t>
            </a:r>
            <a:endParaRPr kumimoji="0" lang="en-GB" altLang="zh-CN" sz="1800" b="1" i="0" u="none" strike="noStrike" cap="none" normalizeH="0" baseline="0" dirty="0">
              <a:ln>
                <a:noFill/>
              </a:ln>
              <a:effectLst/>
              <a:latin typeface="Verdana" pitchFamily="34" charset="0"/>
              <a:ea typeface="楷体_GB2312" pitchFamily="49" charset="-122"/>
            </a:endParaRPr>
          </a:p>
        </p:txBody>
      </p:sp>
      <p:sp>
        <p:nvSpPr>
          <p:cNvPr id="16" name="文本框 15">
            <a:extLst>
              <a:ext uri="{FF2B5EF4-FFF2-40B4-BE49-F238E27FC236}">
                <a16:creationId xmlns:a16="http://schemas.microsoft.com/office/drawing/2014/main" id="{04218306-A441-422A-BFD8-09F2203D7D65}"/>
              </a:ext>
            </a:extLst>
          </p:cNvPr>
          <p:cNvSpPr txBox="1"/>
          <p:nvPr/>
        </p:nvSpPr>
        <p:spPr>
          <a:xfrm>
            <a:off x="8213340" y="2768729"/>
            <a:ext cx="3002945" cy="369332"/>
          </a:xfrm>
          <a:prstGeom prst="rect">
            <a:avLst/>
          </a:prstGeom>
          <a:noFill/>
        </p:spPr>
        <p:txBody>
          <a:bodyPr wrap="square">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t>运行阶段</a:t>
            </a:r>
            <a:endParaRPr kumimoji="0" lang="en-GB" altLang="zh-CN" sz="1800" b="1" i="0" u="none" strike="noStrike" cap="none" normalizeH="0" baseline="0" dirty="0">
              <a:ln>
                <a:noFill/>
              </a:ln>
              <a:effectLst/>
              <a:latin typeface="Verdana" pitchFamily="34" charset="0"/>
              <a:ea typeface="楷体_GB2312" pitchFamily="49" charset="-122"/>
            </a:endParaRPr>
          </a:p>
        </p:txBody>
      </p:sp>
    </p:spTree>
    <p:extLst>
      <p:ext uri="{BB962C8B-B14F-4D97-AF65-F5344CB8AC3E}">
        <p14:creationId xmlns:p14="http://schemas.microsoft.com/office/powerpoint/2010/main" val="322382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算子的切分与融合</a:t>
            </a:r>
            <a:endParaRPr lang="zh-CN" altLang="en-US" sz="3200" dirty="0"/>
          </a:p>
        </p:txBody>
      </p:sp>
      <p:sp>
        <p:nvSpPr>
          <p:cNvPr id="23" name="内容占位符 2"/>
          <p:cNvSpPr txBox="1">
            <a:spLocks/>
          </p:cNvSpPr>
          <p:nvPr/>
        </p:nvSpPr>
        <p:spPr bwMode="auto">
          <a:xfrm>
            <a:off x="507092" y="1187366"/>
            <a:ext cx="10477499" cy="49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切分融合方式多样，且在异构环境中运行（</a:t>
            </a:r>
            <a:r>
              <a:rPr lang="en-US" altLang="zh-CN" b="0" kern="0" dirty="0"/>
              <a:t>TVM</a:t>
            </a:r>
            <a:r>
              <a:rPr lang="zh-CN" altLang="en-US" b="0" kern="0" dirty="0"/>
              <a:t>，</a:t>
            </a:r>
            <a:r>
              <a:rPr lang="en-US" altLang="zh-CN" b="0" kern="0" dirty="0" err="1"/>
              <a:t>NNFusion</a:t>
            </a:r>
            <a:r>
              <a:rPr lang="zh-CN" altLang="en-US" b="0" kern="0" dirty="0"/>
              <a:t>）</a:t>
            </a:r>
          </a:p>
        </p:txBody>
      </p:sp>
      <p:sp>
        <p:nvSpPr>
          <p:cNvPr id="3" name="Rectangle 2">
            <a:extLst>
              <a:ext uri="{FF2B5EF4-FFF2-40B4-BE49-F238E27FC236}">
                <a16:creationId xmlns:a16="http://schemas.microsoft.com/office/drawing/2014/main" id="{A6071D31-50B1-4B31-B203-AFBD004A2546}"/>
              </a:ext>
            </a:extLst>
          </p:cNvPr>
          <p:cNvSpPr>
            <a:spLocks noChangeArrowheads="1"/>
          </p:cNvSpPr>
          <p:nvPr/>
        </p:nvSpPr>
        <p:spPr bwMode="auto">
          <a:xfrm>
            <a:off x="2107095" y="1679537"/>
            <a:ext cx="241050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4" name="对象 3">
            <a:extLst>
              <a:ext uri="{FF2B5EF4-FFF2-40B4-BE49-F238E27FC236}">
                <a16:creationId xmlns:a16="http://schemas.microsoft.com/office/drawing/2014/main" id="{E818D099-BB0B-4273-B9B5-906C591AE28E}"/>
              </a:ext>
            </a:extLst>
          </p:cNvPr>
          <p:cNvGraphicFramePr>
            <a:graphicFrameLocks noChangeAspect="1"/>
          </p:cNvGraphicFramePr>
          <p:nvPr>
            <p:extLst>
              <p:ext uri="{D42A27DB-BD31-4B8C-83A1-F6EECF244321}">
                <p14:modId xmlns:p14="http://schemas.microsoft.com/office/powerpoint/2010/main" val="3337564607"/>
              </p:ext>
            </p:extLst>
          </p:nvPr>
        </p:nvGraphicFramePr>
        <p:xfrm>
          <a:off x="3741931" y="1679537"/>
          <a:ext cx="5247861" cy="5021877"/>
        </p:xfrm>
        <a:graphic>
          <a:graphicData uri="http://schemas.openxmlformats.org/presentationml/2006/ole">
            <mc:AlternateContent xmlns:mc="http://schemas.openxmlformats.org/markup-compatibility/2006">
              <mc:Choice xmlns:v="urn:schemas-microsoft-com:vml" Requires="v">
                <p:oleObj spid="_x0000_s1113" name="Visio" r:id="rId4" imgW="3257327" imgH="3114675" progId="Visio.Drawing.15">
                  <p:embed/>
                </p:oleObj>
              </mc:Choice>
              <mc:Fallback>
                <p:oleObj name="Visio" r:id="rId4" imgW="3257327" imgH="3114675"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931" y="1679537"/>
                        <a:ext cx="5247861" cy="5021877"/>
                      </a:xfrm>
                      <a:prstGeom prst="rect">
                        <a:avLst/>
                      </a:prstGeom>
                      <a:noFill/>
                    </p:spPr>
                  </p:pic>
                </p:oleObj>
              </mc:Fallback>
            </mc:AlternateContent>
          </a:graphicData>
        </a:graphic>
      </p:graphicFrame>
    </p:spTree>
    <p:extLst>
      <p:ext uri="{BB962C8B-B14F-4D97-AF65-F5344CB8AC3E}">
        <p14:creationId xmlns:p14="http://schemas.microsoft.com/office/powerpoint/2010/main" val="178794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算子的规划与放置</a:t>
            </a:r>
            <a:endParaRPr lang="zh-CN" altLang="en-US" sz="3200" dirty="0"/>
          </a:p>
        </p:txBody>
      </p:sp>
      <p:sp>
        <p:nvSpPr>
          <p:cNvPr id="23" name="内容占位符 2"/>
          <p:cNvSpPr txBox="1">
            <a:spLocks/>
          </p:cNvSpPr>
          <p:nvPr/>
        </p:nvSpPr>
        <p:spPr bwMode="auto">
          <a:xfrm>
            <a:off x="507092" y="1187366"/>
            <a:ext cx="10477499" cy="49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算子在异构资源上运行时间差异较大</a:t>
            </a:r>
          </a:p>
        </p:txBody>
      </p:sp>
      <p:sp>
        <p:nvSpPr>
          <p:cNvPr id="3" name="Rectangle 2">
            <a:extLst>
              <a:ext uri="{FF2B5EF4-FFF2-40B4-BE49-F238E27FC236}">
                <a16:creationId xmlns:a16="http://schemas.microsoft.com/office/drawing/2014/main" id="{A6071D31-50B1-4B31-B203-AFBD004A2546}"/>
              </a:ext>
            </a:extLst>
          </p:cNvPr>
          <p:cNvSpPr>
            <a:spLocks noChangeArrowheads="1"/>
          </p:cNvSpPr>
          <p:nvPr/>
        </p:nvSpPr>
        <p:spPr bwMode="auto">
          <a:xfrm>
            <a:off x="2107095" y="1679537"/>
            <a:ext cx="241050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6" name="图片 5">
            <a:extLst>
              <a:ext uri="{FF2B5EF4-FFF2-40B4-BE49-F238E27FC236}">
                <a16:creationId xmlns:a16="http://schemas.microsoft.com/office/drawing/2014/main" id="{4D4F9FB9-CF00-4815-819E-9A71F3C5A150}"/>
              </a:ext>
            </a:extLst>
          </p:cNvPr>
          <p:cNvPicPr>
            <a:picLocks noChangeAspect="1"/>
          </p:cNvPicPr>
          <p:nvPr/>
        </p:nvPicPr>
        <p:blipFill>
          <a:blip r:embed="rId3"/>
          <a:stretch>
            <a:fillRect/>
          </a:stretch>
        </p:blipFill>
        <p:spPr>
          <a:xfrm>
            <a:off x="1186788" y="2105698"/>
            <a:ext cx="2984254" cy="1788358"/>
          </a:xfrm>
          <a:prstGeom prst="rect">
            <a:avLst/>
          </a:prstGeom>
        </p:spPr>
      </p:pic>
      <p:pic>
        <p:nvPicPr>
          <p:cNvPr id="8" name="图片 7">
            <a:extLst>
              <a:ext uri="{FF2B5EF4-FFF2-40B4-BE49-F238E27FC236}">
                <a16:creationId xmlns:a16="http://schemas.microsoft.com/office/drawing/2014/main" id="{9F72E36E-2525-4D3E-8AC2-AE851413B713}"/>
              </a:ext>
            </a:extLst>
          </p:cNvPr>
          <p:cNvPicPr>
            <a:picLocks noChangeAspect="1"/>
          </p:cNvPicPr>
          <p:nvPr/>
        </p:nvPicPr>
        <p:blipFill>
          <a:blip r:embed="rId4"/>
          <a:stretch>
            <a:fillRect/>
          </a:stretch>
        </p:blipFill>
        <p:spPr>
          <a:xfrm>
            <a:off x="5745841" y="2181805"/>
            <a:ext cx="5286777" cy="1479723"/>
          </a:xfrm>
          <a:prstGeom prst="rect">
            <a:avLst/>
          </a:prstGeom>
        </p:spPr>
      </p:pic>
      <p:pic>
        <p:nvPicPr>
          <p:cNvPr id="10" name="图片 9">
            <a:extLst>
              <a:ext uri="{FF2B5EF4-FFF2-40B4-BE49-F238E27FC236}">
                <a16:creationId xmlns:a16="http://schemas.microsoft.com/office/drawing/2014/main" id="{67E1157F-EBB7-4E72-AE73-D69B2DEE74D6}"/>
              </a:ext>
            </a:extLst>
          </p:cNvPr>
          <p:cNvPicPr>
            <a:picLocks noChangeAspect="1"/>
          </p:cNvPicPr>
          <p:nvPr/>
        </p:nvPicPr>
        <p:blipFill>
          <a:blip r:embed="rId5"/>
          <a:stretch>
            <a:fillRect/>
          </a:stretch>
        </p:blipFill>
        <p:spPr>
          <a:xfrm>
            <a:off x="993731" y="4512139"/>
            <a:ext cx="4806519" cy="1345303"/>
          </a:xfrm>
          <a:prstGeom prst="rect">
            <a:avLst/>
          </a:prstGeom>
        </p:spPr>
      </p:pic>
      <p:pic>
        <p:nvPicPr>
          <p:cNvPr id="12" name="图片 11">
            <a:extLst>
              <a:ext uri="{FF2B5EF4-FFF2-40B4-BE49-F238E27FC236}">
                <a16:creationId xmlns:a16="http://schemas.microsoft.com/office/drawing/2014/main" id="{6CE4D7AB-27D5-47BA-AA9A-DD5BB5EB0340}"/>
              </a:ext>
            </a:extLst>
          </p:cNvPr>
          <p:cNvPicPr>
            <a:picLocks noChangeAspect="1"/>
          </p:cNvPicPr>
          <p:nvPr/>
        </p:nvPicPr>
        <p:blipFill>
          <a:blip r:embed="rId6"/>
          <a:stretch>
            <a:fillRect/>
          </a:stretch>
        </p:blipFill>
        <p:spPr>
          <a:xfrm>
            <a:off x="5913883" y="4512139"/>
            <a:ext cx="4806518" cy="1345303"/>
          </a:xfrm>
          <a:prstGeom prst="rect">
            <a:avLst/>
          </a:prstGeom>
        </p:spPr>
      </p:pic>
    </p:spTree>
    <p:extLst>
      <p:ext uri="{BB962C8B-B14F-4D97-AF65-F5344CB8AC3E}">
        <p14:creationId xmlns:p14="http://schemas.microsoft.com/office/powerpoint/2010/main" val="3243981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19050" cap="rnd" algn="ctr">
          <a:solidFill>
            <a:schemeClr val="tx1"/>
          </a:solidFill>
          <a:miter lim="800000"/>
          <a:headEnd/>
          <a:tailEnd/>
        </a:ln>
        <a:effectLst/>
      </a:spPr>
      <a:bodyPr vert="horz" wrap="square" lIns="91440" tIns="45720" rIns="91440" bIns="45720" numCol="1" rtlCol="0"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defRPr kumimoji="0" sz="1800" b="1" i="0" u="none" strike="noStrike" cap="none" normalizeH="0" baseline="0" smtClean="0">
            <a:ln>
              <a:noFill/>
            </a:ln>
            <a:solidFill>
              <a:schemeClr val="accent2"/>
            </a:solidFill>
            <a:effectLst/>
            <a:latin typeface="Verdana" pitchFamily="34"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defRPr kumimoji="0" lang="en-US" sz="1800" b="1" i="0" u="none" strike="noStrike" cap="none" normalizeH="0" baseline="0" smtClean="0">
            <a:ln>
              <a:noFill/>
            </a:ln>
            <a:solidFill>
              <a:schemeClr val="accent2"/>
            </a:solidFill>
            <a:effectLst/>
            <a:latin typeface="Verdana" pitchFamily="34" charset="0"/>
            <a:ea typeface="楷体_GB2312"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93369</TotalTime>
  <Words>4994</Words>
  <Application>Microsoft Office PowerPoint</Application>
  <PresentationFormat>宽屏</PresentationFormat>
  <Paragraphs>666</Paragraphs>
  <Slides>37</Slides>
  <Notes>37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3" baseType="lpstr">
      <vt:lpstr>Arial Unicode MS</vt:lpstr>
      <vt:lpstr>华文行楷</vt:lpstr>
      <vt:lpstr>微软雅黑</vt:lpstr>
      <vt:lpstr>楷体</vt:lpstr>
      <vt:lpstr>等线</vt:lpstr>
      <vt:lpstr>黑体</vt:lpstr>
      <vt:lpstr>Arial</vt:lpstr>
      <vt:lpstr>Calibri</vt:lpstr>
      <vt:lpstr>Cambria Math</vt:lpstr>
      <vt:lpstr>Franklin Gothic Book</vt:lpstr>
      <vt:lpstr>Franklin Gothic Medium</vt:lpstr>
      <vt:lpstr>Times New Roman</vt:lpstr>
      <vt:lpstr>Verdana</vt:lpstr>
      <vt:lpstr>Wingdings</vt:lpstr>
      <vt:lpstr>Profile</vt:lpstr>
      <vt:lpstr>Visio</vt:lpstr>
      <vt:lpstr>PowerPoint 演示文稿</vt:lpstr>
      <vt:lpstr>背景 –深度学习的广泛应用是发展趋势之一</vt:lpstr>
      <vt:lpstr>背景 –深度学习的典型使用场景</vt:lpstr>
      <vt:lpstr>背景 –异构资源管理优化的重要意义</vt:lpstr>
      <vt:lpstr>背景 –异构资源管理优化以算子为核心</vt:lpstr>
      <vt:lpstr>背景 –算子的编译、部署和运行均会影响异构资源管理</vt:lpstr>
      <vt:lpstr>背景 –深度学习异构资源管理的挑战</vt:lpstr>
      <vt:lpstr>算子的切分与融合</vt:lpstr>
      <vt:lpstr>算子的规划与放置</vt:lpstr>
      <vt:lpstr>算子的迁移与伸缩</vt:lpstr>
      <vt:lpstr>谢谢!</vt:lpstr>
      <vt:lpstr>背景–机器学习具有广泛的应用前景</vt:lpstr>
      <vt:lpstr>背景–数据流图是机器学习系统的基本计算模型</vt:lpstr>
      <vt:lpstr>背景–数据流图任务特征（2）</vt:lpstr>
      <vt:lpstr>背景–数据流图任务特征（3）</vt:lpstr>
      <vt:lpstr>背景–数据流图任务特征总结</vt:lpstr>
      <vt:lpstr>相关工作-现有调度模型没有运行时动态调整能力</vt:lpstr>
      <vt:lpstr>背景–现存问题</vt:lpstr>
      <vt:lpstr>研究思路-最小费用最大流模型</vt:lpstr>
      <vt:lpstr>研究内容</vt:lpstr>
      <vt:lpstr>研究内容1–面向多维异构数据流图任务的调度模型</vt:lpstr>
      <vt:lpstr>研究内容1–面向多维异构数据流图任务的调度模型</vt:lpstr>
      <vt:lpstr>研究内容1–面向多维异构数据流图任务的调度模型</vt:lpstr>
      <vt:lpstr>研究内容1–面向多维异构数据流图任务的调度模型</vt:lpstr>
      <vt:lpstr>研究内容1–面向多维异构数据流图任务的调度模型</vt:lpstr>
      <vt:lpstr>研究内容1–面向多维异构数据流图任务的调度模型</vt:lpstr>
      <vt:lpstr>研究内容2–数据流图任务约束表示与动态调整机制</vt:lpstr>
      <vt:lpstr>研究内容2–数据流图任务约束表示与动态调整机制</vt:lpstr>
      <vt:lpstr>研究内容2–数据流图任务约束表示与动态调整机制</vt:lpstr>
      <vt:lpstr>研究内容2–数据流图任务约束表示与动态调整机制</vt:lpstr>
      <vt:lpstr>研究内容3–基于预测的数据流图任务完成时间优化</vt:lpstr>
      <vt:lpstr>研究内容3–基于预测的数据流图任务完成时间优化</vt:lpstr>
      <vt:lpstr>研究内容3–基于预测的数据流图任务完成时间优化</vt:lpstr>
      <vt:lpstr>预期效果</vt:lpstr>
      <vt:lpstr>现有工程、科研项目基础</vt:lpstr>
      <vt:lpstr>现有学术成果</vt:lpstr>
      <vt:lpstr>下一步计划</vt:lpstr>
    </vt:vector>
  </TitlesOfParts>
  <Company>Watson Wyatt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Henry</dc:creator>
  <cp:lastModifiedBy>administrator</cp:lastModifiedBy>
  <cp:revision>8665</cp:revision>
  <cp:lastPrinted>2016-12-28T00:53:31Z</cp:lastPrinted>
  <dcterms:created xsi:type="dcterms:W3CDTF">2002-03-01T04:10:39Z</dcterms:created>
  <dcterms:modified xsi:type="dcterms:W3CDTF">2021-03-07T14:47:36Z</dcterms:modified>
</cp:coreProperties>
</file>