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267A804-CF46-404B-ACAB-E0E377FF2565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C7D06A3-F171-4FF5-BA59-AAEB97E26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43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804-CF46-404B-ACAB-E0E377FF2565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6A3-F171-4FF5-BA59-AAEB97E26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55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804-CF46-404B-ACAB-E0E377FF2565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6A3-F171-4FF5-BA59-AAEB97E26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497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804-CF46-404B-ACAB-E0E377FF2565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6A3-F171-4FF5-BA59-AAEB97E26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804-CF46-404B-ACAB-E0E377FF2565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6A3-F171-4FF5-BA59-AAEB97E26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819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804-CF46-404B-ACAB-E0E377FF2565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6A3-F171-4FF5-BA59-AAEB97E26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759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804-CF46-404B-ACAB-E0E377FF2565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6A3-F171-4FF5-BA59-AAEB97E26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165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267A804-CF46-404B-ACAB-E0E377FF2565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6A3-F171-4FF5-BA59-AAEB97E26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622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267A804-CF46-404B-ACAB-E0E377FF2565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6A3-F171-4FF5-BA59-AAEB97E26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45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804-CF46-404B-ACAB-E0E377FF2565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6A3-F171-4FF5-BA59-AAEB97E26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57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804-CF46-404B-ACAB-E0E377FF2565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6A3-F171-4FF5-BA59-AAEB97E26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0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804-CF46-404B-ACAB-E0E377FF2565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6A3-F171-4FF5-BA59-AAEB97E26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08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804-CF46-404B-ACAB-E0E377FF2565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6A3-F171-4FF5-BA59-AAEB97E26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52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804-CF46-404B-ACAB-E0E377FF2565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6A3-F171-4FF5-BA59-AAEB97E26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81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804-CF46-404B-ACAB-E0E377FF2565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6A3-F171-4FF5-BA59-AAEB97E26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91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804-CF46-404B-ACAB-E0E377FF2565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6A3-F171-4FF5-BA59-AAEB97E26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46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A804-CF46-404B-ACAB-E0E377FF2565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6A3-F171-4FF5-BA59-AAEB97E26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90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267A804-CF46-404B-ACAB-E0E377FF2565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C7D06A3-F171-4FF5-BA59-AAEB97E26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26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8D23-8DFF-AA14-E805-32BF8BC11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A6CF6-2D52-F369-68E8-020375890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Sudeep Dalai</a:t>
            </a:r>
          </a:p>
        </p:txBody>
      </p:sp>
    </p:spTree>
    <p:extLst>
      <p:ext uri="{BB962C8B-B14F-4D97-AF65-F5344CB8AC3E}">
        <p14:creationId xmlns:p14="http://schemas.microsoft.com/office/powerpoint/2010/main" val="3700878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Hello 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Sudeep Dalai</dc:creator>
  <cp:lastModifiedBy>Sudeep Dalai</cp:lastModifiedBy>
  <cp:revision>1</cp:revision>
  <dcterms:created xsi:type="dcterms:W3CDTF">2022-07-22T09:11:07Z</dcterms:created>
  <dcterms:modified xsi:type="dcterms:W3CDTF">2022-07-22T09:11:31Z</dcterms:modified>
</cp:coreProperties>
</file>