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7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9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7126-9B89-4FA1-9270-1B238BE2681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FC26-FE5C-4734-8B61-3045499A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9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Analysis &amp; Exploration of </a:t>
            </a:r>
            <a:r>
              <a:rPr lang="en-IN" dirty="0" err="1" smtClean="0"/>
              <a:t>Aircrash</a:t>
            </a:r>
            <a:r>
              <a:rPr lang="en-IN" dirty="0" smtClean="0"/>
              <a:t>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 :</a:t>
            </a:r>
          </a:p>
          <a:p>
            <a:r>
              <a:rPr lang="en-IN" dirty="0" smtClean="0"/>
              <a:t>Dhruv S</a:t>
            </a:r>
          </a:p>
          <a:p>
            <a:r>
              <a:rPr lang="en-IN" dirty="0" smtClean="0"/>
              <a:t>Ravi P</a:t>
            </a:r>
          </a:p>
          <a:p>
            <a:r>
              <a:rPr lang="en-IN" dirty="0" err="1" smtClean="0"/>
              <a:t>Pratyanush</a:t>
            </a:r>
            <a:r>
              <a:rPr lang="en-IN" dirty="0" smtClean="0"/>
              <a:t> 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53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293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244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we import a </a:t>
            </a:r>
            <a:r>
              <a:rPr lang="en-IN" dirty="0" err="1" smtClean="0"/>
              <a:t>csv</a:t>
            </a:r>
            <a:r>
              <a:rPr lang="en-IN" dirty="0" smtClean="0"/>
              <a:t> file into Mongo DB using the </a:t>
            </a:r>
            <a:r>
              <a:rPr lang="en-IN" dirty="0" err="1" smtClean="0"/>
              <a:t>Mingoimport</a:t>
            </a:r>
            <a:r>
              <a:rPr lang="en-IN" dirty="0" smtClean="0"/>
              <a:t> command </a:t>
            </a:r>
          </a:p>
          <a:p>
            <a:r>
              <a:rPr lang="en-IN" dirty="0" smtClean="0"/>
              <a:t>After importing the data , we clean this data by removing Null values and renaming a few columns </a:t>
            </a:r>
          </a:p>
          <a:p>
            <a:r>
              <a:rPr lang="en-IN" dirty="0" smtClean="0"/>
              <a:t>The next step is to make Mongo DB connect to our python front end.</a:t>
            </a:r>
          </a:p>
          <a:p>
            <a:r>
              <a:rPr lang="en-IN" dirty="0" smtClean="0"/>
              <a:t>The front-end is used to run Mongo Query :CREAT, READ, UPDATE , DELETE.</a:t>
            </a:r>
          </a:p>
          <a:p>
            <a:r>
              <a:rPr lang="en-IN" dirty="0" smtClean="0"/>
              <a:t>After data is entered into Mongo DB using front-end we visualize various histograms of data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53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pic>
        <p:nvPicPr>
          <p:cNvPr id="4" name="image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4560" y="1825625"/>
            <a:ext cx="6942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Quries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</a:t>
            </a:r>
            <a:endParaRPr lang="en-IN" sz="1800" dirty="0"/>
          </a:p>
          <a:p>
            <a:r>
              <a:rPr lang="en-US" dirty="0" err="1"/>
              <a:t>db.air.insert</a:t>
            </a:r>
            <a:r>
              <a:rPr lang="en-US" dirty="0"/>
              <a:t>({uid:”ID12101”,loc:”dubai”,date:”12-8-2012”,op:”indigo”,planetype:”boeing”,dead:”45”,aboard:”150”,ground:”0”})</a:t>
            </a:r>
            <a:endParaRPr lang="en-IN" dirty="0"/>
          </a:p>
          <a:p>
            <a:r>
              <a:rPr lang="en-US" dirty="0"/>
              <a:t> </a:t>
            </a:r>
            <a:endParaRPr lang="en-IN" sz="1800" dirty="0"/>
          </a:p>
          <a:p>
            <a:pPr lvl="1"/>
            <a:r>
              <a:rPr lang="en-US" dirty="0" err="1"/>
              <a:t>db.air.update</a:t>
            </a:r>
            <a:r>
              <a:rPr lang="en-US" dirty="0"/>
              <a:t>({id:”ID12107”},{$set:{aboard:”90”}})</a:t>
            </a:r>
            <a:endParaRPr lang="en-IN" sz="1800" dirty="0"/>
          </a:p>
          <a:p>
            <a:r>
              <a:rPr lang="en-US" dirty="0"/>
              <a:t> </a:t>
            </a:r>
            <a:endParaRPr lang="en-IN" sz="1800" dirty="0"/>
          </a:p>
          <a:p>
            <a:pPr lvl="1"/>
            <a:r>
              <a:rPr lang="en-US" dirty="0" err="1"/>
              <a:t>db.air.delete</a:t>
            </a:r>
            <a:r>
              <a:rPr lang="en-US" dirty="0"/>
              <a:t>({id:”ID12110”})</a:t>
            </a:r>
            <a:endParaRPr lang="en-IN" sz="1800" dirty="0"/>
          </a:p>
          <a:p>
            <a:r>
              <a:rPr lang="en-US" dirty="0"/>
              <a:t> </a:t>
            </a:r>
            <a:endParaRPr lang="en-IN" sz="1800" dirty="0"/>
          </a:p>
          <a:p>
            <a:pPr lvl="1"/>
            <a:r>
              <a:rPr lang="en-US" dirty="0" err="1"/>
              <a:t>db.air.read</a:t>
            </a:r>
            <a:r>
              <a:rPr lang="en-US" dirty="0"/>
              <a:t>({id:”ID12102”})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79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2649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6353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2004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067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94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&amp; Exploration of Aircrash Data</vt:lpstr>
      <vt:lpstr>Aim</vt:lpstr>
      <vt:lpstr>DESIGN</vt:lpstr>
      <vt:lpstr>Quries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Exploration of Aircrash Data</dc:title>
  <dc:creator>Dhruv Saldanha</dc:creator>
  <cp:lastModifiedBy>Dhruv Saldanha</cp:lastModifiedBy>
  <cp:revision>2</cp:revision>
  <dcterms:created xsi:type="dcterms:W3CDTF">2019-11-28T06:25:43Z</dcterms:created>
  <dcterms:modified xsi:type="dcterms:W3CDTF">2019-11-28T06:29:01Z</dcterms:modified>
</cp:coreProperties>
</file>