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Connect</a:t>
            </a:r>
            <a:r>
              <a:rPr lang="es-ES" dirty="0" smtClean="0"/>
              <a:t>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Integrantes:	 </a:t>
            </a:r>
            <a:r>
              <a:rPr lang="es-ES" dirty="0" err="1" smtClean="0"/>
              <a:t>Buttignol</a:t>
            </a:r>
            <a:r>
              <a:rPr lang="es-ES" dirty="0" smtClean="0"/>
              <a:t>, Leandro</a:t>
            </a:r>
          </a:p>
          <a:p>
            <a:r>
              <a:rPr lang="es-ES" dirty="0"/>
              <a:t>	</a:t>
            </a:r>
            <a:r>
              <a:rPr lang="es-ES" dirty="0" smtClean="0"/>
              <a:t>	 </a:t>
            </a:r>
            <a:r>
              <a:rPr lang="es-ES" dirty="0" err="1" smtClean="0"/>
              <a:t>Dosantos</a:t>
            </a:r>
            <a:r>
              <a:rPr lang="es-ES" dirty="0" smtClean="0"/>
              <a:t>, Claudio</a:t>
            </a:r>
          </a:p>
          <a:p>
            <a:r>
              <a:rPr lang="es-ES" dirty="0"/>
              <a:t>	</a:t>
            </a:r>
            <a:r>
              <a:rPr lang="es-ES" dirty="0" smtClean="0"/>
              <a:t>	 López, </a:t>
            </a:r>
            <a:r>
              <a:rPr lang="es-ES" dirty="0" err="1" smtClean="0"/>
              <a:t>martín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Etapas de desarrollo</a:t>
            </a:r>
            <a:endParaRPr lang="es-ES" sz="6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000" dirty="0" smtClean="0"/>
          </a:p>
          <a:p>
            <a:r>
              <a:rPr lang="es-ES" sz="3000" dirty="0" smtClean="0"/>
              <a:t>Para llevar a cabo el proyecto pasamos por las siguientes etapas:</a:t>
            </a:r>
            <a:endParaRPr lang="es-ES" sz="2800" dirty="0" smtClean="0"/>
          </a:p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Análisis del problema</a:t>
            </a:r>
          </a:p>
          <a:p>
            <a:pPr lvl="1"/>
            <a:r>
              <a:rPr lang="es-ES" sz="2800" dirty="0" smtClean="0"/>
              <a:t>División de tareas</a:t>
            </a:r>
          </a:p>
          <a:p>
            <a:pPr lvl="1"/>
            <a:r>
              <a:rPr lang="es-ES" sz="2800" dirty="0" smtClean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38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9375" y="5741005"/>
            <a:ext cx="10113264" cy="856743"/>
          </a:xfrm>
        </p:spPr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sp>
        <p:nvSpPr>
          <p:cNvPr id="12" name="Marcador de posición de imagen 11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5978770"/>
          </a:xfrm>
          <a:solidFill>
            <a:schemeClr val="bg1"/>
          </a:solidFill>
        </p:spPr>
      </p:sp>
      <p:pic>
        <p:nvPicPr>
          <p:cNvPr id="13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" y="-9145"/>
            <a:ext cx="11085341" cy="58894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6397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Problemas en implementación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s-ES" sz="2800" dirty="0" smtClean="0"/>
              <a:t>Los problemas más importantes fueron:</a:t>
            </a:r>
          </a:p>
          <a:p>
            <a:pPr marL="566928" lvl="3" indent="0">
              <a:buNone/>
            </a:pPr>
            <a:r>
              <a:rPr lang="es-ES" sz="2400" dirty="0"/>
              <a:t>	</a:t>
            </a:r>
            <a:endParaRPr lang="es-ES" sz="3000" dirty="0"/>
          </a:p>
          <a:p>
            <a:pPr lvl="3"/>
            <a:r>
              <a:rPr lang="es-ES" sz="3000" dirty="0" err="1" smtClean="0"/>
              <a:t>GitHub</a:t>
            </a:r>
            <a:endParaRPr lang="es-ES" sz="3000" dirty="0" smtClean="0"/>
          </a:p>
          <a:p>
            <a:pPr lvl="3"/>
            <a:r>
              <a:rPr lang="es-ES" sz="3000" dirty="0" smtClean="0"/>
              <a:t>Ejecución de script de compilación</a:t>
            </a:r>
          </a:p>
          <a:p>
            <a:pPr lvl="3"/>
            <a:r>
              <a:rPr lang="es-ES" sz="3000" dirty="0" err="1" smtClean="0"/>
              <a:t>Mustache</a:t>
            </a:r>
            <a:endParaRPr lang="es-ES" sz="3000" dirty="0" smtClean="0"/>
          </a:p>
          <a:p>
            <a:pPr lvl="3"/>
            <a:r>
              <a:rPr lang="es-ES" sz="3000" dirty="0" smtClean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3331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38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Connect 4</vt:lpstr>
      <vt:lpstr>Etapas de desarrollo</vt:lpstr>
      <vt:lpstr>Diagrama de clases</vt:lpstr>
      <vt:lpstr>Problemas en 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Martin</dc:creator>
  <cp:lastModifiedBy>Martin</cp:lastModifiedBy>
  <cp:revision>5</cp:revision>
  <dcterms:created xsi:type="dcterms:W3CDTF">2015-06-18T23:41:16Z</dcterms:created>
  <dcterms:modified xsi:type="dcterms:W3CDTF">2015-06-19T00:25:38Z</dcterms:modified>
</cp:coreProperties>
</file>