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Connect</a:t>
            </a:r>
            <a:r>
              <a:rPr lang="es-ES" dirty="0" smtClean="0"/>
              <a:t>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Integrantes:	 </a:t>
            </a:r>
            <a:r>
              <a:rPr lang="es-ES" dirty="0" err="1" smtClean="0"/>
              <a:t>Buttignol</a:t>
            </a:r>
            <a:r>
              <a:rPr lang="es-ES" dirty="0" smtClean="0"/>
              <a:t>, Leandro</a:t>
            </a:r>
          </a:p>
          <a:p>
            <a:r>
              <a:rPr lang="es-ES" dirty="0"/>
              <a:t>	</a:t>
            </a:r>
            <a:r>
              <a:rPr lang="es-ES" dirty="0" smtClean="0"/>
              <a:t>	 </a:t>
            </a:r>
            <a:r>
              <a:rPr lang="es-ES" dirty="0" err="1" smtClean="0"/>
              <a:t>Dosantos</a:t>
            </a:r>
            <a:r>
              <a:rPr lang="es-ES" dirty="0" smtClean="0"/>
              <a:t>, Claudio</a:t>
            </a:r>
          </a:p>
          <a:p>
            <a:r>
              <a:rPr lang="es-ES" dirty="0"/>
              <a:t>	</a:t>
            </a:r>
            <a:r>
              <a:rPr lang="es-ES" dirty="0" smtClean="0"/>
              <a:t>	 López, </a:t>
            </a:r>
            <a:r>
              <a:rPr lang="es-ES" dirty="0" err="1" smtClean="0"/>
              <a:t>martín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Etapas de desarrollo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000" dirty="0" smtClean="0"/>
          </a:p>
          <a:p>
            <a:r>
              <a:rPr lang="es-ES" sz="3000" dirty="0" smtClean="0"/>
              <a:t>Para llevar a cabo el proyecto pasamos por los siguientes </a:t>
            </a:r>
            <a:r>
              <a:rPr lang="es-ES" sz="3000" dirty="0" err="1" smtClean="0"/>
              <a:t>sprints</a:t>
            </a:r>
            <a:r>
              <a:rPr lang="es-ES" sz="3000" dirty="0" smtClean="0"/>
              <a:t>:</a:t>
            </a:r>
            <a:endParaRPr lang="es-ES" sz="2800" dirty="0" smtClean="0"/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1°: Capa lógica del juego.</a:t>
            </a:r>
          </a:p>
          <a:p>
            <a:pPr lvl="1"/>
            <a:r>
              <a:rPr lang="es-ES" sz="2800" dirty="0" smtClean="0"/>
              <a:t>2°: Capa web.</a:t>
            </a:r>
          </a:p>
          <a:p>
            <a:pPr lvl="1"/>
            <a:r>
              <a:rPr lang="es-ES" sz="2800" dirty="0" smtClean="0"/>
              <a:t>3°: Juego Online.</a:t>
            </a:r>
          </a:p>
        </p:txBody>
      </p:sp>
    </p:spTree>
    <p:extLst>
      <p:ext uri="{BB962C8B-B14F-4D97-AF65-F5344CB8AC3E}">
        <p14:creationId xmlns:p14="http://schemas.microsoft.com/office/powerpoint/2010/main" val="138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6" y="160637"/>
            <a:ext cx="10861589" cy="5288692"/>
          </a:xfrm>
        </p:spPr>
      </p:pic>
      <p:sp>
        <p:nvSpPr>
          <p:cNvPr id="6" name="5 CuadroTexto"/>
          <p:cNvSpPr txBox="1"/>
          <p:nvPr/>
        </p:nvSpPr>
        <p:spPr>
          <a:xfrm>
            <a:off x="803189" y="5634681"/>
            <a:ext cx="1015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Planificación</a:t>
            </a:r>
            <a:r>
              <a:rPr lang="es-AR" sz="2800" dirty="0" smtClean="0"/>
              <a:t>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188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Problemas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sz="3000" dirty="0" smtClean="0"/>
          </a:p>
          <a:p>
            <a:pPr marL="0" indent="0">
              <a:buNone/>
            </a:pPr>
            <a:r>
              <a:rPr lang="es-AR" sz="3000" dirty="0" smtClean="0"/>
              <a:t>Los principales problemas enfrentados fueron:</a:t>
            </a:r>
          </a:p>
          <a:p>
            <a:pPr marL="0" indent="0">
              <a:buNone/>
            </a:pPr>
            <a:endParaRPr lang="es-AR" sz="3000" dirty="0" smtClean="0"/>
          </a:p>
          <a:p>
            <a:pPr>
              <a:buFont typeface="Courier New" pitchFamily="49" charset="0"/>
              <a:buChar char="o"/>
            </a:pPr>
            <a:r>
              <a:rPr lang="es-AR" sz="3000" dirty="0"/>
              <a:t> </a:t>
            </a:r>
            <a:r>
              <a:rPr lang="es-AR" sz="3000" dirty="0" smtClean="0"/>
              <a:t>Trabajar con nuevas tecnologías como: </a:t>
            </a:r>
            <a:r>
              <a:rPr lang="es-AR" sz="3000" dirty="0" err="1" smtClean="0"/>
              <a:t>Jquery</a:t>
            </a:r>
            <a:r>
              <a:rPr lang="es-AR" sz="3000" dirty="0" smtClean="0"/>
              <a:t>, Soquet.io.</a:t>
            </a:r>
          </a:p>
          <a:p>
            <a:pPr>
              <a:buFont typeface="Courier New" pitchFamily="49" charset="0"/>
              <a:buChar char="o"/>
            </a:pPr>
            <a:r>
              <a:rPr lang="es-AR" sz="3000" dirty="0" smtClean="0"/>
              <a:t> Realizar la conexión entre una máquina y el </a:t>
            </a:r>
            <a:r>
              <a:rPr lang="es-AR" sz="3000" smtClean="0"/>
              <a:t>servidor online.</a:t>
            </a:r>
            <a:endParaRPr lang="es-AR" sz="3000" dirty="0" smtClean="0"/>
          </a:p>
          <a:p>
            <a:pPr>
              <a:buFont typeface="Courier New" pitchFamily="49" charset="0"/>
              <a:buChar char="o"/>
            </a:pP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18289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67</Words>
  <Application>Microsoft Office PowerPoint</Application>
  <PresentationFormat>Personalizado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Retrospección</vt:lpstr>
      <vt:lpstr>Connect 4</vt:lpstr>
      <vt:lpstr>Etapas de desarrollo</vt:lpstr>
      <vt:lpstr>Presentación de PowerPoint</vt:lpstr>
      <vt:lpstr>Problemas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Martin</dc:creator>
  <cp:lastModifiedBy>Butignol</cp:lastModifiedBy>
  <cp:revision>16</cp:revision>
  <dcterms:created xsi:type="dcterms:W3CDTF">2015-06-18T23:41:16Z</dcterms:created>
  <dcterms:modified xsi:type="dcterms:W3CDTF">2015-11-16T21:07:25Z</dcterms:modified>
</cp:coreProperties>
</file>