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90" r:id="rId5"/>
    <p:sldId id="260" r:id="rId6"/>
    <p:sldId id="284" r:id="rId7"/>
    <p:sldId id="297" r:id="rId8"/>
    <p:sldId id="264" r:id="rId9"/>
    <p:sldId id="272" r:id="rId10"/>
    <p:sldId id="273" r:id="rId11"/>
    <p:sldId id="275" r:id="rId12"/>
    <p:sldId id="276" r:id="rId13"/>
    <p:sldId id="305" r:id="rId14"/>
  </p:sldIdLst>
  <p:sldSz cx="9144000" cy="6858000" type="screen4x3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7" autoAdjust="0"/>
    <p:restoredTop sz="65308" autoAdjust="0"/>
  </p:normalViewPr>
  <p:slideViewPr>
    <p:cSldViewPr snapToGrid="0">
      <p:cViewPr varScale="1">
        <p:scale>
          <a:sx n="75" d="100"/>
          <a:sy n="75" d="100"/>
        </p:scale>
        <p:origin x="27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0187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772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0913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292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dirty="0"/>
              <a:t>Köszönöm a figyelmet!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334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59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644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Feladat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1534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07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u-HU" dirty="0"/>
              <a:t>A feladatok</a:t>
            </a:r>
            <a:r>
              <a:rPr lang="hu-HU" baseline="0" dirty="0"/>
              <a:t> során általam alkalmazott eszközök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600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u-HU" dirty="0"/>
              <a:t>Rendszerterv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6182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u-HU" dirty="0"/>
              <a:t>A </a:t>
            </a:r>
            <a:r>
              <a:rPr lang="en-US" dirty="0" err="1"/>
              <a:t>lokalizációs</a:t>
            </a:r>
            <a:r>
              <a:rPr lang="en-US" dirty="0"/>
              <a:t> </a:t>
            </a:r>
            <a:r>
              <a:rPr lang="hu-HU" dirty="0"/>
              <a:t>modul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52487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u-HU" dirty="0"/>
              <a:t>Tesztek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2638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622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 dirty="0">
                <a:solidFill>
                  <a:schemeClr val="lt1"/>
                </a:solidFill>
              </a:rPr>
              <a:t> / 22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 dirty="0">
                <a:solidFill>
                  <a:schemeClr val="lt1"/>
                </a:solidFill>
              </a:rPr>
              <a:t> / 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07766"/>
            <a:ext cx="4045200" cy="2012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 dirty="0">
                <a:solidFill>
                  <a:schemeClr val="lt1"/>
                </a:solidFill>
              </a:rPr>
              <a:t> / 22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1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/ 22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dirty="0" err="1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Cím</a:t>
            </a:r>
            <a:endParaRPr lang="en" sz="4000" dirty="0">
              <a:solidFill>
                <a:srgbClr val="FF5E0E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latin typeface="+mn-lt"/>
                <a:ea typeface="Times New Roman"/>
                <a:cs typeface="Times New Roman"/>
                <a:sym typeface="Times New Roman"/>
              </a:rPr>
              <a:t>Tanszék</a:t>
            </a:r>
            <a:endParaRPr lang="en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563800" y="5166541"/>
            <a:ext cx="3692100" cy="64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Xy</a:t>
            </a:r>
            <a:r>
              <a:rPr lang="en-US" sz="1600" b="1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 | </a:t>
            </a:r>
            <a:r>
              <a:rPr lang="en-US" sz="1600" b="1" dirty="0" err="1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neptun</a:t>
            </a:r>
            <a:endParaRPr lang="en" sz="1600" b="1" dirty="0">
              <a:solidFill>
                <a:schemeClr val="lt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327136" y="6217622"/>
            <a:ext cx="694021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+mn-lt"/>
              </a:rPr>
              <a:t>1</a:t>
            </a:fld>
            <a:r>
              <a:rPr lang="en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/ xx</a:t>
            </a:r>
            <a:endParaRPr lang="e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452" y="0"/>
            <a:ext cx="2229549" cy="19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563800" y="5872983"/>
            <a:ext cx="3062700" cy="75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Témavezető: </a:t>
            </a:r>
            <a:endParaRPr lang="en" sz="1600" b="1" dirty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44"/>
          <p:cNvSpPr txBox="1"/>
          <p:nvPr/>
        </p:nvSpPr>
        <p:spPr>
          <a:xfrm>
            <a:off x="86123" y="914400"/>
            <a:ext cx="8971753" cy="5303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endParaRPr lang="en" sz="17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176">
            <a:extLst>
              <a:ext uri="{FF2B5EF4-FFF2-40B4-BE49-F238E27FC236}">
                <a16:creationId xmlns:a16="http://schemas.microsoft.com/office/drawing/2014/main" id="{67F99974-E26C-46AB-AE6C-829A00A5076F}"/>
              </a:ext>
            </a:extLst>
          </p:cNvPr>
          <p:cNvSpPr txBox="1"/>
          <p:nvPr/>
        </p:nvSpPr>
        <p:spPr>
          <a:xfrm>
            <a:off x="-1" y="2078"/>
            <a:ext cx="5210827" cy="57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hu-HU" sz="3000" dirty="0">
                <a:solidFill>
                  <a:srgbClr val="333333"/>
                </a:solidFill>
                <a:latin typeface="+mj-lt"/>
                <a:cs typeface="Times New Roman"/>
                <a:sym typeface="Times New Roman"/>
              </a:rPr>
              <a:t>Konkluzió</a:t>
            </a:r>
            <a:endParaRPr lang="en" sz="3000" dirty="0">
              <a:solidFill>
                <a:srgbClr val="333333"/>
              </a:solidFill>
              <a:latin typeface="+mj-lt"/>
              <a:cs typeface="Times New Roman"/>
              <a:sym typeface="Times New Roman"/>
            </a:endParaRPr>
          </a:p>
        </p:txBody>
      </p:sp>
      <p:sp>
        <p:nvSpPr>
          <p:cNvPr id="5" name="Shape 242">
            <a:extLst>
              <a:ext uri="{FF2B5EF4-FFF2-40B4-BE49-F238E27FC236}">
                <a16:creationId xmlns:a16="http://schemas.microsoft.com/office/drawing/2014/main" id="{7F6E3817-6C02-405E-8DE4-A250353B47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26976" y="6217625"/>
            <a:ext cx="830698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+mj-lt"/>
              </a:rPr>
              <a:t>10</a:t>
            </a:fld>
            <a:r>
              <a:rPr lang="en" dirty="0">
                <a:latin typeface="+mj-lt"/>
              </a:rPr>
              <a:t> </a:t>
            </a:r>
            <a:r>
              <a:rPr lang="en-US" dirty="0">
                <a:latin typeface="+mj-lt"/>
              </a:rPr>
              <a:t>/ xx</a:t>
            </a:r>
            <a:endParaRPr lang="en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529474" y="1143000"/>
            <a:ext cx="7831699" cy="4844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Times New Roman"/>
              <a:buChar char="●"/>
            </a:pPr>
            <a:endParaRPr lang="en" sz="22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76">
            <a:extLst>
              <a:ext uri="{FF2B5EF4-FFF2-40B4-BE49-F238E27FC236}">
                <a16:creationId xmlns:a16="http://schemas.microsoft.com/office/drawing/2014/main" id="{67F99974-E26C-46AB-AE6C-829A00A5076F}"/>
              </a:ext>
            </a:extLst>
          </p:cNvPr>
          <p:cNvSpPr txBox="1"/>
          <p:nvPr/>
        </p:nvSpPr>
        <p:spPr>
          <a:xfrm>
            <a:off x="-1" y="2078"/>
            <a:ext cx="6864264" cy="57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hu-HU" sz="3000" dirty="0">
                <a:solidFill>
                  <a:srgbClr val="333333"/>
                </a:solidFill>
                <a:latin typeface="+mj-lt"/>
                <a:cs typeface="Times New Roman"/>
                <a:sym typeface="Times New Roman"/>
              </a:rPr>
              <a:t>Rendszer kiterjesztésének lehetőségei</a:t>
            </a:r>
            <a:endParaRPr lang="en" sz="3000" dirty="0">
              <a:solidFill>
                <a:srgbClr val="333333"/>
              </a:solidFill>
              <a:latin typeface="+mj-lt"/>
              <a:cs typeface="Times New Roman"/>
              <a:sym typeface="Times New Roman"/>
            </a:endParaRPr>
          </a:p>
        </p:txBody>
      </p:sp>
      <p:sp>
        <p:nvSpPr>
          <p:cNvPr id="5" name="Shape 242">
            <a:extLst>
              <a:ext uri="{FF2B5EF4-FFF2-40B4-BE49-F238E27FC236}">
                <a16:creationId xmlns:a16="http://schemas.microsoft.com/office/drawing/2014/main" id="{7C338551-6600-4533-8445-CDA434BBF5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26976" y="6217625"/>
            <a:ext cx="830698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+mj-lt"/>
              </a:rPr>
              <a:t>11</a:t>
            </a:fld>
            <a:r>
              <a:rPr lang="en" dirty="0">
                <a:latin typeface="+mj-lt"/>
              </a:rPr>
              <a:t> </a:t>
            </a:r>
            <a:r>
              <a:rPr lang="en-US" dirty="0">
                <a:latin typeface="+mj-lt"/>
              </a:rPr>
              <a:t>/ xx</a:t>
            </a:r>
            <a:endParaRPr lang="en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solidFill>
                  <a:srgbClr val="FF5E0E"/>
                </a:solidFill>
                <a:latin typeface="+mj-lt"/>
                <a:ea typeface="Times New Roman"/>
                <a:cs typeface="Times New Roman"/>
                <a:sym typeface="Times New Roman"/>
              </a:rPr>
              <a:t>Köszönöm</a:t>
            </a:r>
            <a:r>
              <a:rPr lang="en-US" dirty="0">
                <a:solidFill>
                  <a:srgbClr val="FF5E0E"/>
                </a:solidFill>
                <a:latin typeface="+mj-lt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dirty="0" err="1">
                <a:solidFill>
                  <a:srgbClr val="FF5E0E"/>
                </a:solidFill>
                <a:latin typeface="+mj-lt"/>
                <a:ea typeface="Times New Roman"/>
                <a:cs typeface="Times New Roman"/>
                <a:sym typeface="Times New Roman"/>
              </a:rPr>
              <a:t>figyelmet</a:t>
            </a:r>
            <a:r>
              <a:rPr lang="en-US" dirty="0">
                <a:solidFill>
                  <a:srgbClr val="FF5E0E"/>
                </a:solidFill>
                <a:latin typeface="+mj-lt"/>
                <a:ea typeface="Times New Roman"/>
                <a:cs typeface="Times New Roman"/>
                <a:sym typeface="Times New Roman"/>
              </a:rPr>
              <a:t>!</a:t>
            </a:r>
            <a:endParaRPr lang="en" dirty="0">
              <a:solidFill>
                <a:srgbClr val="FF5E0E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81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529474" y="1143000"/>
            <a:ext cx="7831699" cy="4844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  <a:buFont typeface="Times New Roman"/>
              <a:buChar char="●"/>
            </a:pPr>
            <a:endParaRPr lang="en" sz="22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76">
            <a:extLst>
              <a:ext uri="{FF2B5EF4-FFF2-40B4-BE49-F238E27FC236}">
                <a16:creationId xmlns:a16="http://schemas.microsoft.com/office/drawing/2014/main" id="{67F99974-E26C-46AB-AE6C-829A00A5076F}"/>
              </a:ext>
            </a:extLst>
          </p:cNvPr>
          <p:cNvSpPr txBox="1"/>
          <p:nvPr/>
        </p:nvSpPr>
        <p:spPr>
          <a:xfrm>
            <a:off x="-1" y="2078"/>
            <a:ext cx="6864264" cy="57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000" dirty="0" err="1">
                <a:solidFill>
                  <a:srgbClr val="333333"/>
                </a:solidFill>
                <a:latin typeface="+mj-lt"/>
                <a:cs typeface="Times New Roman"/>
                <a:sym typeface="Times New Roman"/>
              </a:rPr>
              <a:t>Kérdésekre</a:t>
            </a:r>
            <a:r>
              <a:rPr lang="en-US" sz="3000" dirty="0">
                <a:solidFill>
                  <a:srgbClr val="333333"/>
                </a:solidFill>
                <a:latin typeface="+mj-lt"/>
                <a:cs typeface="Times New Roman"/>
                <a:sym typeface="Times New Roman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+mj-lt"/>
                <a:cs typeface="Times New Roman"/>
                <a:sym typeface="Times New Roman"/>
              </a:rPr>
              <a:t>válaszok</a:t>
            </a:r>
            <a:endParaRPr lang="en" sz="3000" dirty="0">
              <a:solidFill>
                <a:srgbClr val="333333"/>
              </a:solidFill>
              <a:latin typeface="+mj-lt"/>
              <a:cs typeface="Times New Roman"/>
              <a:sym typeface="Times New Roman"/>
            </a:endParaRPr>
          </a:p>
        </p:txBody>
      </p:sp>
      <p:sp>
        <p:nvSpPr>
          <p:cNvPr id="5" name="Shape 242">
            <a:extLst>
              <a:ext uri="{FF2B5EF4-FFF2-40B4-BE49-F238E27FC236}">
                <a16:creationId xmlns:a16="http://schemas.microsoft.com/office/drawing/2014/main" id="{7C338551-6600-4533-8445-CDA434BBF5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26976" y="6217625"/>
            <a:ext cx="830698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+mj-lt"/>
              </a:rPr>
              <a:t>13</a:t>
            </a:fld>
            <a:r>
              <a:rPr lang="en" dirty="0">
                <a:latin typeface="+mj-lt"/>
              </a:rPr>
              <a:t> </a:t>
            </a:r>
            <a:r>
              <a:rPr lang="en-US" dirty="0">
                <a:latin typeface="+mj-lt"/>
              </a:rPr>
              <a:t>/ xx</a:t>
            </a:r>
            <a:endParaRPr lang="e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591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14944" y="6217622"/>
            <a:ext cx="706213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+mn-lt"/>
              </a:rPr>
              <a:t>2</a:t>
            </a:fld>
            <a:r>
              <a:rPr lang="en" dirty="0">
                <a:latin typeface="+mn-lt"/>
              </a:rPr>
              <a:t> </a:t>
            </a:r>
            <a:r>
              <a:rPr lang="en-US" dirty="0">
                <a:latin typeface="+mn-lt"/>
              </a:rPr>
              <a:t>/ xx</a:t>
            </a:r>
            <a:endParaRPr lang="en" dirty="0">
              <a:latin typeface="+mn-lt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-7877" y="17870"/>
            <a:ext cx="47577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latin typeface="+mn-lt"/>
                <a:ea typeface="Times New Roman"/>
                <a:cs typeface="Times New Roman"/>
                <a:sym typeface="Times New Roman"/>
              </a:rPr>
              <a:t>Tartalom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714184" y="543306"/>
            <a:ext cx="4315975" cy="57713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" sz="20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Feladat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4669275" y="1175023"/>
            <a:ext cx="4350000" cy="475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574450" y="14121"/>
            <a:ext cx="4757700" cy="87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Feladat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21127" y="6217625"/>
            <a:ext cx="12000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+mn-lt"/>
              </a:rPr>
              <a:t>4</a:t>
            </a:fld>
            <a:r>
              <a:rPr lang="en" dirty="0">
                <a:latin typeface="+mn-lt"/>
              </a:rPr>
              <a:t> </a:t>
            </a:r>
            <a:r>
              <a:rPr lang="en-US" dirty="0">
                <a:latin typeface="+mn-lt"/>
              </a:rPr>
              <a:t>/ xx</a:t>
            </a:r>
            <a:endParaRPr lang="e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32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Alkalmazott</a:t>
            </a:r>
            <a:r>
              <a:rPr lang="en-US" dirty="0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eszközök</a:t>
            </a:r>
            <a:endParaRPr lang="en" dirty="0">
              <a:solidFill>
                <a:srgbClr val="FF5E0E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u-HU" dirty="0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Rendszerterv</a:t>
            </a:r>
            <a:endParaRPr lang="en" dirty="0">
              <a:solidFill>
                <a:srgbClr val="FF5E0E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589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solidFill>
                  <a:srgbClr val="FF5E0E"/>
                </a:solidFill>
                <a:latin typeface="+mj-lt"/>
                <a:ea typeface="Times New Roman"/>
                <a:cs typeface="Times New Roman"/>
                <a:sym typeface="Times New Roman"/>
              </a:rPr>
              <a:t>Megvalósítás</a:t>
            </a:r>
            <a:endParaRPr lang="en" dirty="0">
              <a:solidFill>
                <a:srgbClr val="FF5E0E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967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solidFill>
                  <a:srgbClr val="FF5E0E"/>
                </a:solidFill>
                <a:latin typeface="+mj-lt"/>
                <a:ea typeface="Times New Roman"/>
                <a:cs typeface="Times New Roman"/>
                <a:sym typeface="Times New Roman"/>
              </a:rPr>
              <a:t>Tesztek</a:t>
            </a:r>
            <a:endParaRPr lang="en" dirty="0">
              <a:solidFill>
                <a:srgbClr val="FF5E0E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5E0E"/>
                </a:solidFill>
                <a:latin typeface="+mj-lt"/>
                <a:ea typeface="Times New Roman"/>
                <a:cs typeface="Times New Roman"/>
                <a:sym typeface="Times New Roman"/>
              </a:rPr>
              <a:t>Konklúzió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60</Words>
  <Application>Microsoft Office PowerPoint</Application>
  <PresentationFormat>On-screen Show (4:3)</PresentationFormat>
  <Paragraphs>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 New</vt:lpstr>
      <vt:lpstr>Arial</vt:lpstr>
      <vt:lpstr>Times New Roman</vt:lpstr>
      <vt:lpstr>Proxima Nova</vt:lpstr>
      <vt:lpstr>spearmint</vt:lpstr>
      <vt:lpstr>Cím</vt:lpstr>
      <vt:lpstr>PowerPoint Presentation</vt:lpstr>
      <vt:lpstr>Feladat</vt:lpstr>
      <vt:lpstr>PowerPoint Presentation</vt:lpstr>
      <vt:lpstr>Alkalmazott eszközök</vt:lpstr>
      <vt:lpstr>Rendszerterv</vt:lpstr>
      <vt:lpstr>Megvalósítás</vt:lpstr>
      <vt:lpstr>Tesztek</vt:lpstr>
      <vt:lpstr>Konklúzió</vt:lpstr>
      <vt:lpstr>PowerPoint Presentation</vt:lpstr>
      <vt:lpstr>PowerPoint Presentation</vt:lpstr>
      <vt:lpstr>Köszönöm a figyelmet!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Automatikus útvonalbejárás kvadrokopterrel 1</dc:title>
  <dc:creator>Patrik Dósa</dc:creator>
  <cp:lastModifiedBy>Patrik Dósa</cp:lastModifiedBy>
  <cp:revision>373</cp:revision>
  <dcterms:modified xsi:type="dcterms:W3CDTF">2020-03-28T15:29:53Z</dcterms:modified>
</cp:coreProperties>
</file>