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07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9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18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161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68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77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5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320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68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78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19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23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9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2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70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5E0E37-7BA5-4726-B55A-8F753E975BE5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E3626-4B7E-4797-9C3B-767B3DC83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7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Innovative technology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pc="300" dirty="0" smtClean="0">
                <a:solidFill>
                  <a:srgbClr val="C00000"/>
                </a:solidFill>
              </a:rPr>
              <a:t>The technologies developed last two years</a:t>
            </a:r>
            <a:endParaRPr lang="en-IN" b="1" spc="300" dirty="0">
              <a:solidFill>
                <a:srgbClr val="C0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207256" y="4242391"/>
            <a:ext cx="1116418" cy="1201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4471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7294">
        <p15:prstTrans prst="fracture"/>
      </p:transition>
    </mc:Choice>
    <mc:Fallback xmlns="">
      <p:transition spd="slow" advTm="72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Open source google tools</a:t>
            </a:r>
            <a:endParaRPr lang="en-IN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107616"/>
              </p:ext>
            </p:extLst>
          </p:nvPr>
        </p:nvGraphicFramePr>
        <p:xfrm>
          <a:off x="1103313" y="2052638"/>
          <a:ext cx="8947150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1768454518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311159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GOOGLE TOOLS 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PURPOSE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6723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TENSOR</a:t>
                      </a:r>
                      <a:r>
                        <a:rPr lang="en-US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FLOW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MACHINE</a:t>
                      </a:r>
                      <a:r>
                        <a:rPr lang="en-US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LEARNING AND DEEP LEARNING FRAME WORK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209958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KUBERNETES 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CONTAINER ORCHESTRATION PLATFORM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308942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ANGULAR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 FRONT END PROGRAM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191354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FLUTTER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 BUILDING NATIVELY COMPILED APPLICATIONS.</a:t>
                      </a: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185984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BAZEL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BUILD AND TEST TOOL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77899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PROTOCOL</a:t>
                      </a:r>
                      <a:r>
                        <a:rPr lang="en-US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BUFFER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DATASERIALIZATION</a:t>
                      </a:r>
                      <a:r>
                        <a:rPr lang="en-US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PROJECT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375871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GOOGLE CLOSURE TOOL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JAWA SCRIPIT</a:t>
                      </a:r>
                      <a:r>
                        <a:rPr lang="en-US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OPTIMIZATION PROGRAM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110497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GOOGLE</a:t>
                      </a:r>
                      <a:r>
                        <a:rPr lang="en-US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CLOUD SDK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TOOLS AND LIBRARIES FOR MANAGING GOOGLE CLOUD RESOURCES.</a:t>
                      </a: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257790659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10738883" y="550766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737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76">
        <p:dissolve/>
      </p:transition>
    </mc:Choice>
    <mc:Fallback xmlns="">
      <p:transition spd="slow" advTm="5076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The technologies </a:t>
            </a:r>
            <a:endParaRPr lang="en-IN" b="1" dirty="0">
              <a:latin typeface="Algerian" panose="04020705040A02060702" pitchFamily="82" charset="0"/>
            </a:endParaRP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539586"/>
              </p:ext>
            </p:extLst>
          </p:nvPr>
        </p:nvGraphicFramePr>
        <p:xfrm>
          <a:off x="1103313" y="2052638"/>
          <a:ext cx="894715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034300858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634712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NUMBER</a:t>
                      </a:r>
                      <a:r>
                        <a:rPr lang="en-US" sz="2000" b="1" strike="noStrike" baseline="0" dirty="0" smtClean="0"/>
                        <a:t> OF TECHNOLOGIES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TECHNOLOGIES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214581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1</a:t>
                      </a:r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GENERATIVE AI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2747747544"/>
                  </a:ext>
                </a:extLst>
              </a:tr>
              <a:tr h="478885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2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ARTIFICIAL</a:t>
                      </a:r>
                      <a:r>
                        <a:rPr lang="en-US" sz="2000" b="1" strike="noStrike" baseline="0" dirty="0" smtClean="0"/>
                        <a:t> INTELLIGENCE AND MACHINE LEARNING ADVANCEMENT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7647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3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QUANTUM</a:t>
                      </a:r>
                      <a:r>
                        <a:rPr lang="en-US" sz="2000" b="1" strike="noStrike" baseline="0" dirty="0" smtClean="0"/>
                        <a:t> COMPUTING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84669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4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ROBOTICS AND AUTOMATION INNOVATION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76543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5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INTERNET</a:t>
                      </a:r>
                      <a:r>
                        <a:rPr lang="en-US" sz="2000" b="1" strike="noStrike" baseline="0" dirty="0" smtClean="0"/>
                        <a:t> OF THINGS AND HYPER CONNECTION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270140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6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EXTENDED REALITY – VIRTUAL</a:t>
                      </a:r>
                      <a:r>
                        <a:rPr lang="en-US" sz="2000" b="1" strike="noStrike" baseline="0" dirty="0" smtClean="0"/>
                        <a:t> AND AUGMENTED REALITY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108920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7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trike="noStrike" dirty="0" smtClean="0"/>
                        <a:t>GREEN AND SUSTAINABLE TECHNOLOGIES</a:t>
                      </a:r>
                      <a:endParaRPr lang="en-IN" sz="2000" b="1" strike="noStrike" dirty="0"/>
                    </a:p>
                  </a:txBody>
                  <a:tcPr marL="95172" marR="95172"/>
                </a:tc>
                <a:extLst>
                  <a:ext uri="{0D108BD9-81ED-4DB2-BD59-A6C34878D82A}">
                    <a16:rowId xmlns:a16="http://schemas.microsoft.com/office/drawing/2014/main" val="107908860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8558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4912">
        <p15:prstTrans prst="curtains"/>
      </p:transition>
    </mc:Choice>
    <mc:Fallback xmlns="">
      <p:transition spd="slow" advTm="49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Generative AI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78406" y="2295800"/>
            <a:ext cx="5730599" cy="3179636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Generative AI is the artificial intelligence which it creates the new contents such as image , text , videos by learning the data </a:t>
            </a:r>
            <a:endParaRPr lang="en-IN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3961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506">
        <p15:prstTrans prst="fallOver"/>
      </p:transition>
    </mc:Choice>
    <mc:Fallback xmlns="">
      <p:transition spd="slow" advTm="55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AIML development</a:t>
            </a:r>
            <a:endParaRPr lang="en-IN" b="1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5244" y="2524125"/>
            <a:ext cx="4514850" cy="241935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err="1" smtClean="0"/>
              <a:t>Aiml</a:t>
            </a:r>
            <a:r>
              <a:rPr lang="en-US" sz="2400" b="1" dirty="0" smtClean="0"/>
              <a:t> development is all about the machine learning , robotic process automation , data labeling, data mining, </a:t>
            </a:r>
            <a:r>
              <a:rPr lang="en-US" sz="2400" b="1" dirty="0" err="1" smtClean="0"/>
              <a:t>iot</a:t>
            </a:r>
            <a:r>
              <a:rPr lang="en-US" sz="2400" b="1" dirty="0" smtClean="0"/>
              <a:t> analytics.</a:t>
            </a:r>
            <a:endParaRPr lang="en-IN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667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6101">
        <p:circle/>
      </p:transition>
    </mc:Choice>
    <mc:Fallback xmlns="">
      <p:transition spd="slow" advTm="6101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1" dur="2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Quantum computing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0581" y="2876550"/>
            <a:ext cx="2924175" cy="17145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200" b="1" dirty="0" smtClean="0"/>
              <a:t>An area of computer science that uses the principles of quantum theory</a:t>
            </a:r>
            <a:endParaRPr lang="en-IN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369700"/>
      </p:ext>
    </p:extLst>
  </p:cSld>
  <p:clrMapOvr>
    <a:masterClrMapping/>
  </p:clrMapOvr>
  <p:transition spd="med" advTm="588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Robotics and automation innovation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0912" y="1667297"/>
            <a:ext cx="5137999" cy="28725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It is a inter connected field which the efficiency and productivity across the industries by the technologies to perform task</a:t>
            </a:r>
            <a:endParaRPr lang="en-IN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512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5202">
        <p14:flash/>
      </p:transition>
    </mc:Choice>
    <mc:Fallback xmlns="">
      <p:transition spd="slow" advTm="52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Internet of things and hyper connection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31034" y="916202"/>
            <a:ext cx="4513262" cy="244326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 smtClean="0"/>
              <a:t>Facilitating seamless communication between devices and connecting more interconnected world</a:t>
            </a:r>
            <a:endParaRPr lang="en-IN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225" y="3678754"/>
            <a:ext cx="4514850" cy="29241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5830522"/>
      </p:ext>
    </p:extLst>
  </p:cSld>
  <p:clrMapOvr>
    <a:masterClrMapping/>
  </p:clrMapOvr>
  <p:transition spd="slow" advTm="8035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Extended reality – virtual and augmented reality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7090" y="1782510"/>
            <a:ext cx="4925887" cy="301277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It creates experience that blend the physical and digital world</a:t>
            </a:r>
            <a:endParaRPr lang="en-IN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048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5247">
        <p14:shred/>
      </p:transition>
    </mc:Choice>
    <mc:Fallback xmlns="">
      <p:transition spd="slow" advTm="524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lgerian" panose="04020705040A02060702" pitchFamily="82" charset="0"/>
              </a:rPr>
              <a:t>Green and sustainable technologies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61958" y="1447800"/>
            <a:ext cx="4841421" cy="4572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000" b="1" dirty="0"/>
              <a:t>Sustainable development is an approach to growth and human </a:t>
            </a:r>
            <a:r>
              <a:rPr lang="en-US" sz="2000" b="1" dirty="0" smtClean="0"/>
              <a:t>development that </a:t>
            </a:r>
            <a:r>
              <a:rPr lang="en-US" sz="2000" b="1" dirty="0"/>
              <a:t>aims to meet the needs of the present without compromising the ability of future generations to meet their own needs</a:t>
            </a:r>
            <a:r>
              <a:rPr lang="en-US" b="1" dirty="0"/>
              <a:t>.</a:t>
            </a:r>
            <a:endParaRPr lang="en-IN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4815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Tm="4404">
        <p15:prstTrans prst="origami"/>
      </p:transition>
    </mc:Choice>
    <mc:Fallback xmlns="">
      <p:transition spd="slow" advTm="44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2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6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|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8|2|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2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2|1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232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Century Gothic</vt:lpstr>
      <vt:lpstr>Wingdings 3</vt:lpstr>
      <vt:lpstr>Ion</vt:lpstr>
      <vt:lpstr>Innovative technology</vt:lpstr>
      <vt:lpstr>The technologies </vt:lpstr>
      <vt:lpstr>Generative AI</vt:lpstr>
      <vt:lpstr>AIML development</vt:lpstr>
      <vt:lpstr>Quantum computing</vt:lpstr>
      <vt:lpstr>Robotics and automation innovation</vt:lpstr>
      <vt:lpstr>Internet of things and hyper connection</vt:lpstr>
      <vt:lpstr>Extended reality – virtual and augmented reality</vt:lpstr>
      <vt:lpstr>Green and sustainable technologies</vt:lpstr>
      <vt:lpstr>Open source google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technology</dc:title>
  <dc:creator>Administrator</dc:creator>
  <cp:lastModifiedBy>Administrator</cp:lastModifiedBy>
  <cp:revision>13</cp:revision>
  <dcterms:created xsi:type="dcterms:W3CDTF">2025-09-15T02:45:27Z</dcterms:created>
  <dcterms:modified xsi:type="dcterms:W3CDTF">2025-09-18T07:39:49Z</dcterms:modified>
</cp:coreProperties>
</file>