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37947600" cy="50749200"/>
  <p:embeddedFontLst>
    <p:embeddedFont>
      <p:font typeface="Palatino Linotype"/>
      <p:regular r:id="rId7"/>
      <p:bold r:id="rId8"/>
      <p:italic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5" roundtripDataSignature="AMtx7mgV1cJC6Zq0jklppZaOCjmSRkaG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PalatinoLinotype-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alatinoLinotype-italic.fntdata"/><Relationship Id="rId15" Type="http://customschemas.google.com/relationships/presentationmetadata" Target="meta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alatinoLinotype-regular.fntdata"/><Relationship Id="rId8" Type="http://schemas.openxmlformats.org/officeDocument/2006/relationships/font" Target="fonts/PalatinoLinoty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91" name="Google Shape;91;p1:notes"/>
          <p:cNvSpPr/>
          <p:nvPr>
            <p:ph idx="2"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0" name="Google Shape;80;p1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22715220" y="10424165"/>
            <a:ext cx="28087320" cy="987552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6" name="Google Shape;86;p1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3291840" y="2926085"/>
            <a:ext cx="37307520" cy="204825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38400"/>
              <a:buFont typeface="Palatino Linotype"/>
              <a:buNone/>
              <a:defRPr sz="3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6583680" y="23774400"/>
            <a:ext cx="30723840" cy="5852160"/>
          </a:xfrm>
          <a:prstGeom prst="rect">
            <a:avLst/>
          </a:prstGeom>
          <a:noFill/>
          <a:ln>
            <a:noFill/>
          </a:ln>
        </p:spPr>
        <p:txBody>
          <a:bodyPr anchorCtr="0" anchor="t" bIns="219450" lIns="438900" spcFirstLastPara="1" rIns="438900" wrap="square" tIns="219450">
            <a:normAutofit/>
          </a:bodyPr>
          <a:lstStyle>
            <a:lvl1pPr lvl="0" algn="ctr">
              <a:spcBef>
                <a:spcPts val="2300"/>
              </a:spcBef>
              <a:spcAft>
                <a:spcPts val="0"/>
              </a:spcAft>
              <a:buClr>
                <a:srgbClr val="888888"/>
              </a:buClr>
              <a:buSzPts val="11500"/>
              <a:buNone/>
              <a:defRPr sz="11500">
                <a:solidFill>
                  <a:srgbClr val="888888"/>
                </a:solidFill>
              </a:defRPr>
            </a:lvl1pPr>
            <a:lvl2pPr lvl="1" algn="ctr">
              <a:spcBef>
                <a:spcPts val="1540"/>
              </a:spcBef>
              <a:spcAft>
                <a:spcPts val="0"/>
              </a:spcAft>
              <a:buClr>
                <a:srgbClr val="888888"/>
              </a:buClr>
              <a:buSzPts val="7700"/>
              <a:buNone/>
              <a:defRPr>
                <a:solidFill>
                  <a:srgbClr val="888888"/>
                </a:solidFill>
              </a:defRPr>
            </a:lvl2pPr>
            <a:lvl3pPr lvl="2" algn="ctr">
              <a:spcBef>
                <a:spcPts val="1540"/>
              </a:spcBef>
              <a:spcAft>
                <a:spcPts val="0"/>
              </a:spcAft>
              <a:buClr>
                <a:srgbClr val="888888"/>
              </a:buClr>
              <a:buSzPts val="7700"/>
              <a:buNone/>
              <a:defRPr>
                <a:solidFill>
                  <a:srgbClr val="888888"/>
                </a:solidFill>
              </a:defRPr>
            </a:lvl3pPr>
            <a:lvl4pPr lvl="3" algn="ctr">
              <a:spcBef>
                <a:spcPts val="1540"/>
              </a:spcBef>
              <a:spcAft>
                <a:spcPts val="0"/>
              </a:spcAft>
              <a:buClr>
                <a:srgbClr val="888888"/>
              </a:buClr>
              <a:buSzPts val="7700"/>
              <a:buNone/>
              <a:defRPr>
                <a:solidFill>
                  <a:srgbClr val="888888"/>
                </a:solidFill>
              </a:defRPr>
            </a:lvl4pPr>
            <a:lvl5pPr lvl="4" algn="ctr">
              <a:spcBef>
                <a:spcPts val="1540"/>
              </a:spcBef>
              <a:spcAft>
                <a:spcPts val="0"/>
              </a:spcAft>
              <a:buClr>
                <a:srgbClr val="888888"/>
              </a:buClr>
              <a:buSzPts val="7700"/>
              <a:buNone/>
              <a:defRPr>
                <a:solidFill>
                  <a:srgbClr val="888888"/>
                </a:solidFill>
              </a:defRPr>
            </a:lvl5pPr>
            <a:lvl6pPr lvl="5" algn="ctr">
              <a:spcBef>
                <a:spcPts val="1540"/>
              </a:spcBef>
              <a:spcAft>
                <a:spcPts val="0"/>
              </a:spcAft>
              <a:buClr>
                <a:srgbClr val="888888"/>
              </a:buClr>
              <a:buSzPts val="7700"/>
              <a:buNone/>
              <a:defRPr>
                <a:solidFill>
                  <a:srgbClr val="888888"/>
                </a:solidFill>
              </a:defRPr>
            </a:lvl6pPr>
            <a:lvl7pPr lvl="6" algn="ctr">
              <a:spcBef>
                <a:spcPts val="1540"/>
              </a:spcBef>
              <a:spcAft>
                <a:spcPts val="0"/>
              </a:spcAft>
              <a:buClr>
                <a:srgbClr val="888888"/>
              </a:buClr>
              <a:buSzPts val="7700"/>
              <a:buNone/>
              <a:defRPr>
                <a:solidFill>
                  <a:srgbClr val="888888"/>
                </a:solidFill>
              </a:defRPr>
            </a:lvl7pPr>
            <a:lvl8pPr lvl="7" algn="ctr">
              <a:spcBef>
                <a:spcPts val="1540"/>
              </a:spcBef>
              <a:spcAft>
                <a:spcPts val="0"/>
              </a:spcAft>
              <a:buClr>
                <a:srgbClr val="888888"/>
              </a:buClr>
              <a:buSzPts val="7700"/>
              <a:buNone/>
              <a:defRPr>
                <a:solidFill>
                  <a:srgbClr val="888888"/>
                </a:solidFill>
              </a:defRPr>
            </a:lvl8pPr>
            <a:lvl9pPr lvl="8" algn="ctr">
              <a:spcBef>
                <a:spcPts val="1540"/>
              </a:spcBef>
              <a:spcAft>
                <a:spcPts val="0"/>
              </a:spcAft>
              <a:buClr>
                <a:srgbClr val="888888"/>
              </a:buClr>
              <a:buSzPts val="7700"/>
              <a:buNone/>
              <a:defRPr>
                <a:solidFill>
                  <a:srgbClr val="888888"/>
                </a:solidFill>
              </a:defRPr>
            </a:lvl9pPr>
          </a:lstStyle>
          <a:p/>
        </p:txBody>
      </p:sp>
      <p:sp>
        <p:nvSpPr>
          <p:cNvPr id="24" name="Google Shape;24;p4"/>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4"/>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717550" lvl="4" marL="2286000" algn="l">
              <a:spcBef>
                <a:spcPts val="1540"/>
              </a:spcBef>
              <a:spcAft>
                <a:spcPts val="0"/>
              </a:spcAft>
              <a:buClr>
                <a:srgbClr val="7F7F7F"/>
              </a:buClr>
              <a:buSzPts val="7700"/>
              <a:buChar char="•"/>
              <a:defRPr/>
            </a:lvl5pPr>
            <a:lvl6pPr indent="-717550" lvl="5" marL="2743200" algn="l">
              <a:spcBef>
                <a:spcPts val="1540"/>
              </a:spcBef>
              <a:spcAft>
                <a:spcPts val="0"/>
              </a:spcAft>
              <a:buClr>
                <a:srgbClr val="7F7F7F"/>
              </a:buClr>
              <a:buSzPts val="7700"/>
              <a:buChar char="o"/>
              <a:defRPr/>
            </a:lvl6pPr>
            <a:lvl7pPr indent="-717550" lvl="6" marL="3200400" algn="l">
              <a:spcBef>
                <a:spcPts val="1540"/>
              </a:spcBef>
              <a:spcAft>
                <a:spcPts val="0"/>
              </a:spcAft>
              <a:buClr>
                <a:srgbClr val="7F7F7F"/>
              </a:buClr>
              <a:buSzPts val="7700"/>
              <a:buChar char="•"/>
              <a:defRPr/>
            </a:lvl7pPr>
            <a:lvl8pPr indent="-717550" lvl="7" marL="3657600" algn="l">
              <a:spcBef>
                <a:spcPts val="1540"/>
              </a:spcBef>
              <a:spcAft>
                <a:spcPts val="0"/>
              </a:spcAft>
              <a:buClr>
                <a:srgbClr val="7F7F7F"/>
              </a:buClr>
              <a:buSzPts val="7700"/>
              <a:buChar char="o"/>
              <a:defRPr/>
            </a:lvl8pPr>
            <a:lvl9pPr indent="-717550" lvl="8" marL="4114800" algn="l">
              <a:spcBef>
                <a:spcPts val="1540"/>
              </a:spcBef>
              <a:spcAft>
                <a:spcPts val="0"/>
              </a:spcAft>
              <a:buClr>
                <a:srgbClr val="7F7F7F"/>
              </a:buClr>
              <a:buSzPts val="7700"/>
              <a:buFont typeface="Arial"/>
              <a:buChar char="•"/>
              <a:defRPr/>
            </a:lvl9pPr>
          </a:lstStyle>
          <a:p/>
        </p:txBody>
      </p:sp>
      <p:sp>
        <p:nvSpPr>
          <p:cNvPr id="30" name="Google Shape;30;p5"/>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3467102" y="6583682"/>
            <a:ext cx="37307520" cy="120243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23000"/>
              <a:buFont typeface="Palatino Linotype"/>
              <a:buNone/>
              <a:defRPr sz="230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467102" y="19530065"/>
            <a:ext cx="37307520" cy="5433058"/>
          </a:xfrm>
          <a:prstGeom prst="rect">
            <a:avLst/>
          </a:prstGeom>
          <a:noFill/>
          <a:ln>
            <a:noFill/>
          </a:ln>
        </p:spPr>
        <p:txBody>
          <a:bodyPr anchorCtr="0" anchor="t" bIns="219450" lIns="438900" spcFirstLastPara="1" rIns="438900" wrap="square" tIns="219450">
            <a:normAutofit/>
          </a:bodyPr>
          <a:lstStyle>
            <a:lvl1pPr indent="-228600" lvl="0" marL="457200" algn="ctr">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6" name="Google Shape;36;p6"/>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6"/>
          <p:cNvSpPr/>
          <p:nvPr/>
        </p:nvSpPr>
        <p:spPr>
          <a:xfrm>
            <a:off x="2157984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
        <p:nvSpPr>
          <p:cNvPr id="40" name="Google Shape;40;p6"/>
          <p:cNvSpPr/>
          <p:nvPr/>
        </p:nvSpPr>
        <p:spPr>
          <a:xfrm>
            <a:off x="2253996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
        <p:nvSpPr>
          <p:cNvPr id="41" name="Google Shape;41;p6"/>
          <p:cNvSpPr/>
          <p:nvPr/>
        </p:nvSpPr>
        <p:spPr>
          <a:xfrm>
            <a:off x="20624294"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rgbClr val="7F7F7F"/>
              </a:buClr>
              <a:buSzPts val="11500"/>
              <a:buChar char="•"/>
              <a:defRPr sz="11500"/>
            </a:lvl1pPr>
            <a:lvl2pPr indent="-717550" lvl="1" marL="914400" algn="l">
              <a:spcBef>
                <a:spcPts val="1540"/>
              </a:spcBef>
              <a:spcAft>
                <a:spcPts val="0"/>
              </a:spcAft>
              <a:buClr>
                <a:srgbClr val="7F7F7F"/>
              </a:buClr>
              <a:buSzPts val="7700"/>
              <a:buChar char="o"/>
              <a:defRPr sz="7700"/>
            </a:lvl2pPr>
            <a:lvl3pPr indent="-717550" lvl="2" marL="1371600" algn="l">
              <a:spcBef>
                <a:spcPts val="1540"/>
              </a:spcBef>
              <a:spcAft>
                <a:spcPts val="0"/>
              </a:spcAft>
              <a:buClr>
                <a:srgbClr val="7F7F7F"/>
              </a:buClr>
              <a:buSzPts val="7700"/>
              <a:buChar char="•"/>
              <a:defRPr sz="7700"/>
            </a:lvl3pPr>
            <a:lvl4pPr indent="-717550" lvl="3" marL="1828800" algn="l">
              <a:spcBef>
                <a:spcPts val="1540"/>
              </a:spcBef>
              <a:spcAft>
                <a:spcPts val="0"/>
              </a:spcAft>
              <a:buClr>
                <a:srgbClr val="7F7F7F"/>
              </a:buClr>
              <a:buSzPts val="7700"/>
              <a:buChar char="o"/>
              <a:defRPr sz="7700"/>
            </a:lvl4pPr>
            <a:lvl5pPr indent="-717550" lvl="4" marL="2286000" algn="l">
              <a:spcBef>
                <a:spcPts val="1540"/>
              </a:spcBef>
              <a:spcAft>
                <a:spcPts val="0"/>
              </a:spcAft>
              <a:buClr>
                <a:srgbClr val="7F7F7F"/>
              </a:buClr>
              <a:buSzPts val="7700"/>
              <a:buChar char="•"/>
              <a:defRPr sz="7700"/>
            </a:lvl5pPr>
            <a:lvl6pPr indent="-717550" lvl="5" marL="2743200" algn="l">
              <a:spcBef>
                <a:spcPts val="1540"/>
              </a:spcBef>
              <a:spcAft>
                <a:spcPts val="0"/>
              </a:spcAft>
              <a:buClr>
                <a:srgbClr val="7F7F7F"/>
              </a:buClr>
              <a:buSzPts val="7700"/>
              <a:buChar char="o"/>
              <a:defRPr sz="7700"/>
            </a:lvl6pPr>
            <a:lvl7pPr indent="-717550" lvl="6" marL="3200400" algn="l">
              <a:spcBef>
                <a:spcPts val="1540"/>
              </a:spcBef>
              <a:spcAft>
                <a:spcPts val="0"/>
              </a:spcAft>
              <a:buClr>
                <a:srgbClr val="7F7F7F"/>
              </a:buClr>
              <a:buSzPts val="7700"/>
              <a:buChar char="•"/>
              <a:defRPr sz="7700"/>
            </a:lvl7pPr>
            <a:lvl8pPr indent="-717550" lvl="7" marL="3657600" algn="l">
              <a:spcBef>
                <a:spcPts val="1540"/>
              </a:spcBef>
              <a:spcAft>
                <a:spcPts val="0"/>
              </a:spcAft>
              <a:buClr>
                <a:srgbClr val="7F7F7F"/>
              </a:buClr>
              <a:buSzPts val="7700"/>
              <a:buChar char="o"/>
              <a:defRPr sz="7700"/>
            </a:lvl8pPr>
            <a:lvl9pPr indent="-717550" lvl="8" marL="4114800" algn="l">
              <a:spcBef>
                <a:spcPts val="1540"/>
              </a:spcBef>
              <a:spcAft>
                <a:spcPts val="0"/>
              </a:spcAft>
              <a:buClr>
                <a:srgbClr val="7F7F7F"/>
              </a:buClr>
              <a:buSzPts val="7700"/>
              <a:buChar char="•"/>
              <a:defRPr sz="7700"/>
            </a:lvl9pPr>
          </a:lstStyle>
          <a:p/>
        </p:txBody>
      </p:sp>
      <p:sp>
        <p:nvSpPr>
          <p:cNvPr id="45" name="Google Shape;45;p7"/>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7"/>
          <p:cNvSpPr txBox="1"/>
          <p:nvPr>
            <p:ph idx="2" type="body"/>
          </p:nvPr>
        </p:nvSpPr>
        <p:spPr>
          <a:xfrm>
            <a:off x="1755648" y="7680960"/>
            <a:ext cx="19399910" cy="21726144"/>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07490"/>
              </a:lnSpc>
              <a:spcBef>
                <a:spcPts val="0"/>
              </a:spcBef>
              <a:spcAft>
                <a:spcPts val="0"/>
              </a:spcAft>
              <a:buClr>
                <a:schemeClr val="dk2"/>
              </a:buClr>
              <a:buSzPts val="259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2194560" y="7680960"/>
            <a:ext cx="19392902" cy="2926080"/>
          </a:xfrm>
          <a:prstGeom prst="rect">
            <a:avLst/>
          </a:prstGeom>
          <a:noFill/>
          <a:ln>
            <a:noFill/>
          </a:ln>
        </p:spPr>
        <p:txBody>
          <a:bodyPr anchorCtr="0" anchor="b" bIns="219450" lIns="438900" spcFirstLastPara="1" rIns="438900" wrap="square" tIns="219450">
            <a:noAutofit/>
          </a:bodyPr>
          <a:lstStyle>
            <a:lvl1pPr indent="-228600" lvl="0" marL="457200" algn="ctr">
              <a:spcBef>
                <a:spcPts val="2300"/>
              </a:spcBef>
              <a:spcAft>
                <a:spcPts val="0"/>
              </a:spcAft>
              <a:buClr>
                <a:srgbClr val="7F7F7F"/>
              </a:buClr>
              <a:buSzPts val="11500"/>
              <a:buNone/>
              <a:defRPr b="0" sz="11500"/>
            </a:lvl1pPr>
            <a:lvl2pPr indent="-228600" lvl="1" marL="914400" algn="l">
              <a:spcBef>
                <a:spcPts val="1920"/>
              </a:spcBef>
              <a:spcAft>
                <a:spcPts val="0"/>
              </a:spcAft>
              <a:buClr>
                <a:srgbClr val="7F7F7F"/>
              </a:buClr>
              <a:buSzPts val="9600"/>
              <a:buNone/>
              <a:defRPr b="1" sz="9600"/>
            </a:lvl2pPr>
            <a:lvl3pPr indent="-228600" lvl="2" marL="1371600" algn="l">
              <a:spcBef>
                <a:spcPts val="1720"/>
              </a:spcBef>
              <a:spcAft>
                <a:spcPts val="0"/>
              </a:spcAft>
              <a:buClr>
                <a:srgbClr val="7F7F7F"/>
              </a:buClr>
              <a:buSzPts val="8600"/>
              <a:buNone/>
              <a:defRPr b="1" sz="8600"/>
            </a:lvl3pPr>
            <a:lvl4pPr indent="-228600" lvl="3" marL="1828800" algn="l">
              <a:spcBef>
                <a:spcPts val="1540"/>
              </a:spcBef>
              <a:spcAft>
                <a:spcPts val="0"/>
              </a:spcAft>
              <a:buClr>
                <a:srgbClr val="7F7F7F"/>
              </a:buClr>
              <a:buSzPts val="7700"/>
              <a:buNone/>
              <a:defRPr b="1" sz="7700"/>
            </a:lvl4pPr>
            <a:lvl5pPr indent="-228600" lvl="4" marL="2286000" algn="l">
              <a:spcBef>
                <a:spcPts val="1540"/>
              </a:spcBef>
              <a:spcAft>
                <a:spcPts val="0"/>
              </a:spcAft>
              <a:buClr>
                <a:srgbClr val="7F7F7F"/>
              </a:buClr>
              <a:buSzPts val="7700"/>
              <a:buNone/>
              <a:defRPr b="1" sz="7700"/>
            </a:lvl5pPr>
            <a:lvl6pPr indent="-228600" lvl="5" marL="2743200" algn="l">
              <a:spcBef>
                <a:spcPts val="1540"/>
              </a:spcBef>
              <a:spcAft>
                <a:spcPts val="0"/>
              </a:spcAft>
              <a:buClr>
                <a:srgbClr val="7F7F7F"/>
              </a:buClr>
              <a:buSzPts val="7700"/>
              <a:buNone/>
              <a:defRPr b="1" sz="7700"/>
            </a:lvl6pPr>
            <a:lvl7pPr indent="-228600" lvl="6" marL="3200400" algn="l">
              <a:spcBef>
                <a:spcPts val="1540"/>
              </a:spcBef>
              <a:spcAft>
                <a:spcPts val="0"/>
              </a:spcAft>
              <a:buClr>
                <a:srgbClr val="7F7F7F"/>
              </a:buClr>
              <a:buSzPts val="7700"/>
              <a:buNone/>
              <a:defRPr b="1" sz="7700"/>
            </a:lvl7pPr>
            <a:lvl8pPr indent="-228600" lvl="7" marL="3657600" algn="l">
              <a:spcBef>
                <a:spcPts val="1540"/>
              </a:spcBef>
              <a:spcAft>
                <a:spcPts val="0"/>
              </a:spcAft>
              <a:buClr>
                <a:srgbClr val="7F7F7F"/>
              </a:buClr>
              <a:buSzPts val="7700"/>
              <a:buNone/>
              <a:defRPr b="1" sz="7700"/>
            </a:lvl8pPr>
            <a:lvl9pPr indent="-228600" lvl="8" marL="4114800" algn="l">
              <a:spcBef>
                <a:spcPts val="1540"/>
              </a:spcBef>
              <a:spcAft>
                <a:spcPts val="0"/>
              </a:spcAft>
              <a:buClr>
                <a:srgbClr val="7F7F7F"/>
              </a:buClr>
              <a:buSzPts val="7700"/>
              <a:buNone/>
              <a:defRPr b="1" sz="7700"/>
            </a:lvl9pPr>
          </a:lstStyle>
          <a:p/>
        </p:txBody>
      </p:sp>
      <p:sp>
        <p:nvSpPr>
          <p:cNvPr id="52" name="Google Shape;52;p8"/>
          <p:cNvSpPr txBox="1"/>
          <p:nvPr>
            <p:ph idx="2" type="body"/>
          </p:nvPr>
        </p:nvSpPr>
        <p:spPr>
          <a:xfrm>
            <a:off x="22311362" y="7680960"/>
            <a:ext cx="19400520" cy="2926080"/>
          </a:xfrm>
          <a:prstGeom prst="rect">
            <a:avLst/>
          </a:prstGeom>
          <a:noFill/>
          <a:ln>
            <a:noFill/>
          </a:ln>
        </p:spPr>
        <p:txBody>
          <a:bodyPr anchorCtr="0" anchor="b" bIns="219450" lIns="438900" spcFirstLastPara="1" rIns="438900" wrap="square" tIns="219450">
            <a:noAutofit/>
          </a:bodyPr>
          <a:lstStyle>
            <a:lvl1pPr indent="-228600" lvl="0" marL="457200" algn="ctr">
              <a:spcBef>
                <a:spcPts val="2300"/>
              </a:spcBef>
              <a:spcAft>
                <a:spcPts val="0"/>
              </a:spcAft>
              <a:buClr>
                <a:srgbClr val="7F7F7F"/>
              </a:buClr>
              <a:buSzPts val="11500"/>
              <a:buNone/>
              <a:defRPr b="0" sz="11500"/>
            </a:lvl1pPr>
            <a:lvl2pPr indent="-228600" lvl="1" marL="914400" algn="l">
              <a:spcBef>
                <a:spcPts val="1920"/>
              </a:spcBef>
              <a:spcAft>
                <a:spcPts val="0"/>
              </a:spcAft>
              <a:buClr>
                <a:srgbClr val="7F7F7F"/>
              </a:buClr>
              <a:buSzPts val="9600"/>
              <a:buNone/>
              <a:defRPr b="1" sz="9600"/>
            </a:lvl2pPr>
            <a:lvl3pPr indent="-228600" lvl="2" marL="1371600" algn="l">
              <a:spcBef>
                <a:spcPts val="1720"/>
              </a:spcBef>
              <a:spcAft>
                <a:spcPts val="0"/>
              </a:spcAft>
              <a:buClr>
                <a:srgbClr val="7F7F7F"/>
              </a:buClr>
              <a:buSzPts val="8600"/>
              <a:buNone/>
              <a:defRPr b="1" sz="8600"/>
            </a:lvl3pPr>
            <a:lvl4pPr indent="-228600" lvl="3" marL="1828800" algn="l">
              <a:spcBef>
                <a:spcPts val="1540"/>
              </a:spcBef>
              <a:spcAft>
                <a:spcPts val="0"/>
              </a:spcAft>
              <a:buClr>
                <a:srgbClr val="7F7F7F"/>
              </a:buClr>
              <a:buSzPts val="7700"/>
              <a:buNone/>
              <a:defRPr b="1" sz="7700"/>
            </a:lvl4pPr>
            <a:lvl5pPr indent="-228600" lvl="4" marL="2286000" algn="l">
              <a:spcBef>
                <a:spcPts val="1540"/>
              </a:spcBef>
              <a:spcAft>
                <a:spcPts val="0"/>
              </a:spcAft>
              <a:buClr>
                <a:srgbClr val="7F7F7F"/>
              </a:buClr>
              <a:buSzPts val="7700"/>
              <a:buNone/>
              <a:defRPr b="1" sz="7700"/>
            </a:lvl5pPr>
            <a:lvl6pPr indent="-228600" lvl="5" marL="2743200" algn="l">
              <a:spcBef>
                <a:spcPts val="1540"/>
              </a:spcBef>
              <a:spcAft>
                <a:spcPts val="0"/>
              </a:spcAft>
              <a:buClr>
                <a:srgbClr val="7F7F7F"/>
              </a:buClr>
              <a:buSzPts val="7700"/>
              <a:buNone/>
              <a:defRPr b="1" sz="7700"/>
            </a:lvl6pPr>
            <a:lvl7pPr indent="-228600" lvl="6" marL="3200400" algn="l">
              <a:spcBef>
                <a:spcPts val="1540"/>
              </a:spcBef>
              <a:spcAft>
                <a:spcPts val="0"/>
              </a:spcAft>
              <a:buClr>
                <a:srgbClr val="7F7F7F"/>
              </a:buClr>
              <a:buSzPts val="7700"/>
              <a:buNone/>
              <a:defRPr b="1" sz="7700"/>
            </a:lvl7pPr>
            <a:lvl8pPr indent="-228600" lvl="7" marL="3657600" algn="l">
              <a:spcBef>
                <a:spcPts val="1540"/>
              </a:spcBef>
              <a:spcAft>
                <a:spcPts val="0"/>
              </a:spcAft>
              <a:buClr>
                <a:srgbClr val="7F7F7F"/>
              </a:buClr>
              <a:buSzPts val="7700"/>
              <a:buNone/>
              <a:defRPr b="1" sz="7700"/>
            </a:lvl8pPr>
            <a:lvl9pPr indent="-228600" lvl="8" marL="4114800" algn="l">
              <a:spcBef>
                <a:spcPts val="1540"/>
              </a:spcBef>
              <a:spcAft>
                <a:spcPts val="0"/>
              </a:spcAft>
              <a:buClr>
                <a:srgbClr val="7F7F7F"/>
              </a:buClr>
              <a:buSzPts val="7700"/>
              <a:buNone/>
              <a:defRPr b="1" sz="7700"/>
            </a:lvl9pPr>
          </a:lstStyle>
          <a:p/>
        </p:txBody>
      </p:sp>
      <p:sp>
        <p:nvSpPr>
          <p:cNvPr id="53" name="Google Shape;53;p8"/>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8"/>
          <p:cNvSpPr txBox="1"/>
          <p:nvPr>
            <p:ph idx="3" type="body"/>
          </p:nvPr>
        </p:nvSpPr>
        <p:spPr>
          <a:xfrm>
            <a:off x="2194560" y="10621670"/>
            <a:ext cx="19399910" cy="18785434"/>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7" name="Google Shape;57;p8"/>
          <p:cNvSpPr txBox="1"/>
          <p:nvPr>
            <p:ph idx="4" type="body"/>
          </p:nvPr>
        </p:nvSpPr>
        <p:spPr>
          <a:xfrm>
            <a:off x="22428403" y="10621673"/>
            <a:ext cx="19399910" cy="18783298"/>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28354020" y="1280160"/>
            <a:ext cx="14439902" cy="1005840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3451860" y="1310643"/>
            <a:ext cx="23980142"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rgbClr val="7F7F7F"/>
              </a:buClr>
              <a:buSzPts val="15400"/>
              <a:buChar char="•"/>
              <a:defRPr sz="15400"/>
            </a:lvl1pPr>
            <a:lvl2pPr indent="-1079500" lvl="1" marL="914400" algn="l">
              <a:spcBef>
                <a:spcPts val="2680"/>
              </a:spcBef>
              <a:spcAft>
                <a:spcPts val="0"/>
              </a:spcAft>
              <a:buClr>
                <a:srgbClr val="7F7F7F"/>
              </a:buClr>
              <a:buSzPts val="13400"/>
              <a:buChar char="o"/>
              <a:defRPr sz="13400"/>
            </a:lvl2pPr>
            <a:lvl3pPr indent="-958850" lvl="2" marL="1371600" algn="l">
              <a:spcBef>
                <a:spcPts val="2300"/>
              </a:spcBef>
              <a:spcAft>
                <a:spcPts val="0"/>
              </a:spcAft>
              <a:buClr>
                <a:srgbClr val="7F7F7F"/>
              </a:buClr>
              <a:buSzPts val="11500"/>
              <a:buChar char="•"/>
              <a:defRPr sz="11500"/>
            </a:lvl3pPr>
            <a:lvl4pPr indent="-838200" lvl="3" marL="1828800" algn="l">
              <a:spcBef>
                <a:spcPts val="1920"/>
              </a:spcBef>
              <a:spcAft>
                <a:spcPts val="0"/>
              </a:spcAft>
              <a:buClr>
                <a:srgbClr val="7F7F7F"/>
              </a:buClr>
              <a:buSzPts val="9600"/>
              <a:buChar char="o"/>
              <a:defRPr sz="9600"/>
            </a:lvl4pPr>
            <a:lvl5pPr indent="-838200" lvl="4" marL="2286000" algn="l">
              <a:spcBef>
                <a:spcPts val="1920"/>
              </a:spcBef>
              <a:spcAft>
                <a:spcPts val="0"/>
              </a:spcAft>
              <a:buClr>
                <a:srgbClr val="7F7F7F"/>
              </a:buClr>
              <a:buSzPts val="9600"/>
              <a:buChar char="•"/>
              <a:defRPr sz="9600"/>
            </a:lvl5pPr>
            <a:lvl6pPr indent="-838200" lvl="5" marL="2743200" algn="l">
              <a:spcBef>
                <a:spcPts val="1920"/>
              </a:spcBef>
              <a:spcAft>
                <a:spcPts val="0"/>
              </a:spcAft>
              <a:buClr>
                <a:srgbClr val="7F7F7F"/>
              </a:buClr>
              <a:buSzPts val="9600"/>
              <a:buChar char="o"/>
              <a:defRPr sz="9600"/>
            </a:lvl6pPr>
            <a:lvl7pPr indent="-838200" lvl="6" marL="3200400" algn="l">
              <a:spcBef>
                <a:spcPts val="1920"/>
              </a:spcBef>
              <a:spcAft>
                <a:spcPts val="0"/>
              </a:spcAft>
              <a:buClr>
                <a:srgbClr val="7F7F7F"/>
              </a:buClr>
              <a:buSzPts val="9600"/>
              <a:buChar char="•"/>
              <a:defRPr sz="9600"/>
            </a:lvl7pPr>
            <a:lvl8pPr indent="-838200" lvl="7" marL="3657600" algn="l">
              <a:spcBef>
                <a:spcPts val="1920"/>
              </a:spcBef>
              <a:spcAft>
                <a:spcPts val="0"/>
              </a:spcAft>
              <a:buClr>
                <a:srgbClr val="7F7F7F"/>
              </a:buClr>
              <a:buSzPts val="9600"/>
              <a:buChar char="o"/>
              <a:defRPr sz="9600"/>
            </a:lvl8pPr>
            <a:lvl9pPr indent="-838200" lvl="8" marL="4114800" algn="l">
              <a:spcBef>
                <a:spcPts val="1920"/>
              </a:spcBef>
              <a:spcAft>
                <a:spcPts val="0"/>
              </a:spcAft>
              <a:buClr>
                <a:srgbClr val="7F7F7F"/>
              </a:buClr>
              <a:buSzPts val="9600"/>
              <a:buChar char="•"/>
              <a:defRPr sz="9600"/>
            </a:lvl9pPr>
          </a:lstStyle>
          <a:p/>
        </p:txBody>
      </p:sp>
      <p:sp>
        <p:nvSpPr>
          <p:cNvPr id="66" name="Google Shape;66;p10"/>
          <p:cNvSpPr txBox="1"/>
          <p:nvPr>
            <p:ph idx="2" type="body"/>
          </p:nvPr>
        </p:nvSpPr>
        <p:spPr>
          <a:xfrm>
            <a:off x="28354020" y="11704323"/>
            <a:ext cx="14439902" cy="17701262"/>
          </a:xfrm>
          <a:prstGeom prst="rect">
            <a:avLst/>
          </a:prstGeom>
          <a:noFill/>
          <a:ln>
            <a:noFill/>
          </a:ln>
        </p:spPr>
        <p:txBody>
          <a:bodyPr anchorCtr="0" anchor="t" bIns="219450" lIns="438900" spcFirstLastPara="1" rIns="438900" wrap="square" tIns="219450">
            <a:normAutofit/>
          </a:bodyPr>
          <a:lstStyle>
            <a:lvl1pPr indent="-228600" lvl="0" marL="457200" algn="ctr">
              <a:lnSpc>
                <a:spcPct val="125000"/>
              </a:lnSpc>
              <a:spcBef>
                <a:spcPts val="1540"/>
              </a:spcBef>
              <a:spcAft>
                <a:spcPts val="0"/>
              </a:spcAft>
              <a:buClr>
                <a:srgbClr val="7F7F7F"/>
              </a:buClr>
              <a:buSzPts val="7700"/>
              <a:buNone/>
              <a:defRPr sz="7700"/>
            </a:lvl1pPr>
            <a:lvl2pPr indent="-228600" lvl="1" marL="914400" algn="l">
              <a:spcBef>
                <a:spcPts val="1160"/>
              </a:spcBef>
              <a:spcAft>
                <a:spcPts val="0"/>
              </a:spcAft>
              <a:buClr>
                <a:srgbClr val="7F7F7F"/>
              </a:buClr>
              <a:buSzPts val="5800"/>
              <a:buNone/>
              <a:defRPr sz="5800"/>
            </a:lvl2pPr>
            <a:lvl3pPr indent="-228600" lvl="2" marL="1371600" algn="l">
              <a:spcBef>
                <a:spcPts val="960"/>
              </a:spcBef>
              <a:spcAft>
                <a:spcPts val="0"/>
              </a:spcAft>
              <a:buClr>
                <a:srgbClr val="7F7F7F"/>
              </a:buClr>
              <a:buSzPts val="4800"/>
              <a:buNone/>
              <a:defRPr sz="4800"/>
            </a:lvl3pPr>
            <a:lvl4pPr indent="-228600" lvl="3" marL="1828800" algn="l">
              <a:spcBef>
                <a:spcPts val="860"/>
              </a:spcBef>
              <a:spcAft>
                <a:spcPts val="0"/>
              </a:spcAft>
              <a:buClr>
                <a:srgbClr val="7F7F7F"/>
              </a:buClr>
              <a:buSzPts val="4300"/>
              <a:buNone/>
              <a:defRPr sz="4300"/>
            </a:lvl4pPr>
            <a:lvl5pPr indent="-228600" lvl="4" marL="2286000" algn="l">
              <a:spcBef>
                <a:spcPts val="860"/>
              </a:spcBef>
              <a:spcAft>
                <a:spcPts val="0"/>
              </a:spcAft>
              <a:buClr>
                <a:srgbClr val="7F7F7F"/>
              </a:buClr>
              <a:buSzPts val="4300"/>
              <a:buNone/>
              <a:defRPr sz="4300"/>
            </a:lvl5pPr>
            <a:lvl6pPr indent="-228600" lvl="5" marL="2743200" algn="l">
              <a:spcBef>
                <a:spcPts val="860"/>
              </a:spcBef>
              <a:spcAft>
                <a:spcPts val="0"/>
              </a:spcAft>
              <a:buClr>
                <a:srgbClr val="7F7F7F"/>
              </a:buClr>
              <a:buSzPts val="4300"/>
              <a:buNone/>
              <a:defRPr sz="4300"/>
            </a:lvl6pPr>
            <a:lvl7pPr indent="-228600" lvl="6" marL="3200400" algn="l">
              <a:spcBef>
                <a:spcPts val="860"/>
              </a:spcBef>
              <a:spcAft>
                <a:spcPts val="0"/>
              </a:spcAft>
              <a:buClr>
                <a:srgbClr val="7F7F7F"/>
              </a:buClr>
              <a:buSzPts val="4300"/>
              <a:buNone/>
              <a:defRPr sz="4300"/>
            </a:lvl7pPr>
            <a:lvl8pPr indent="-228600" lvl="7" marL="3657600" algn="l">
              <a:spcBef>
                <a:spcPts val="860"/>
              </a:spcBef>
              <a:spcAft>
                <a:spcPts val="0"/>
              </a:spcAft>
              <a:buClr>
                <a:srgbClr val="7F7F7F"/>
              </a:buClr>
              <a:buSzPts val="4300"/>
              <a:buNone/>
              <a:defRPr sz="4300"/>
            </a:lvl8pPr>
            <a:lvl9pPr indent="-228600" lvl="8" marL="4114800" algn="l">
              <a:spcBef>
                <a:spcPts val="860"/>
              </a:spcBef>
              <a:spcAft>
                <a:spcPts val="0"/>
              </a:spcAft>
              <a:buClr>
                <a:srgbClr val="7F7F7F"/>
              </a:buClr>
              <a:buSzPts val="4300"/>
              <a:buNone/>
              <a:defRPr sz="4300"/>
            </a:lvl9pPr>
          </a:lstStyle>
          <a:p/>
        </p:txBody>
      </p:sp>
      <p:sp>
        <p:nvSpPr>
          <p:cNvPr id="67" name="Google Shape;67;p10"/>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061965" y="1097280"/>
            <a:ext cx="27416755" cy="429768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7239005" y="5486400"/>
            <a:ext cx="29062675" cy="21797011"/>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sp>
      <p:sp>
        <p:nvSpPr>
          <p:cNvPr id="73" name="Google Shape;73;p11"/>
          <p:cNvSpPr txBox="1"/>
          <p:nvPr>
            <p:ph idx="1" type="body"/>
          </p:nvPr>
        </p:nvSpPr>
        <p:spPr>
          <a:xfrm>
            <a:off x="8061965" y="27889200"/>
            <a:ext cx="27416755" cy="2560320"/>
          </a:xfrm>
          <a:prstGeom prst="rect">
            <a:avLst/>
          </a:prstGeom>
          <a:noFill/>
          <a:ln>
            <a:noFill/>
          </a:ln>
        </p:spPr>
        <p:txBody>
          <a:bodyPr anchorCtr="0" anchor="t" bIns="219450" lIns="438900" spcFirstLastPara="1" rIns="438900" wrap="square" tIns="219450">
            <a:normAutofit/>
          </a:bodyPr>
          <a:lstStyle>
            <a:lvl1pPr indent="-228600" lvl="0" marL="457200" algn="ctr">
              <a:spcBef>
                <a:spcPts val="1540"/>
              </a:spcBef>
              <a:spcAft>
                <a:spcPts val="0"/>
              </a:spcAft>
              <a:buClr>
                <a:srgbClr val="7F7F7F"/>
              </a:buClr>
              <a:buSzPts val="7700"/>
              <a:buNone/>
              <a:defRPr sz="7700"/>
            </a:lvl1pPr>
            <a:lvl2pPr indent="-228600" lvl="1" marL="914400" algn="l">
              <a:spcBef>
                <a:spcPts val="1160"/>
              </a:spcBef>
              <a:spcAft>
                <a:spcPts val="0"/>
              </a:spcAft>
              <a:buClr>
                <a:srgbClr val="7F7F7F"/>
              </a:buClr>
              <a:buSzPts val="5800"/>
              <a:buNone/>
              <a:defRPr sz="5800"/>
            </a:lvl2pPr>
            <a:lvl3pPr indent="-228600" lvl="2" marL="1371600" algn="l">
              <a:spcBef>
                <a:spcPts val="960"/>
              </a:spcBef>
              <a:spcAft>
                <a:spcPts val="0"/>
              </a:spcAft>
              <a:buClr>
                <a:srgbClr val="7F7F7F"/>
              </a:buClr>
              <a:buSzPts val="4800"/>
              <a:buNone/>
              <a:defRPr sz="4800"/>
            </a:lvl3pPr>
            <a:lvl4pPr indent="-228600" lvl="3" marL="1828800" algn="l">
              <a:spcBef>
                <a:spcPts val="860"/>
              </a:spcBef>
              <a:spcAft>
                <a:spcPts val="0"/>
              </a:spcAft>
              <a:buClr>
                <a:srgbClr val="7F7F7F"/>
              </a:buClr>
              <a:buSzPts val="4300"/>
              <a:buNone/>
              <a:defRPr sz="4300"/>
            </a:lvl4pPr>
            <a:lvl5pPr indent="-228600" lvl="4" marL="2286000" algn="l">
              <a:spcBef>
                <a:spcPts val="860"/>
              </a:spcBef>
              <a:spcAft>
                <a:spcPts val="0"/>
              </a:spcAft>
              <a:buClr>
                <a:srgbClr val="7F7F7F"/>
              </a:buClr>
              <a:buSzPts val="4300"/>
              <a:buNone/>
              <a:defRPr sz="4300"/>
            </a:lvl5pPr>
            <a:lvl6pPr indent="-228600" lvl="5" marL="2743200" algn="l">
              <a:spcBef>
                <a:spcPts val="860"/>
              </a:spcBef>
              <a:spcAft>
                <a:spcPts val="0"/>
              </a:spcAft>
              <a:buClr>
                <a:srgbClr val="7F7F7F"/>
              </a:buClr>
              <a:buSzPts val="4300"/>
              <a:buNone/>
              <a:defRPr sz="4300"/>
            </a:lvl6pPr>
            <a:lvl7pPr indent="-228600" lvl="6" marL="3200400" algn="l">
              <a:spcBef>
                <a:spcPts val="860"/>
              </a:spcBef>
              <a:spcAft>
                <a:spcPts val="0"/>
              </a:spcAft>
              <a:buClr>
                <a:srgbClr val="7F7F7F"/>
              </a:buClr>
              <a:buSzPts val="4300"/>
              <a:buNone/>
              <a:defRPr sz="4300"/>
            </a:lvl7pPr>
            <a:lvl8pPr indent="-228600" lvl="7" marL="3657600" algn="l">
              <a:spcBef>
                <a:spcPts val="860"/>
              </a:spcBef>
              <a:spcAft>
                <a:spcPts val="0"/>
              </a:spcAft>
              <a:buClr>
                <a:srgbClr val="7F7F7F"/>
              </a:buClr>
              <a:buSzPts val="4300"/>
              <a:buNone/>
              <a:defRPr sz="4300"/>
            </a:lvl8pPr>
            <a:lvl9pPr indent="-228600" lvl="8" marL="4114800" algn="l">
              <a:spcBef>
                <a:spcPts val="860"/>
              </a:spcBef>
              <a:spcAft>
                <a:spcPts val="0"/>
              </a:spcAft>
              <a:buClr>
                <a:srgbClr val="7F7F7F"/>
              </a:buClr>
              <a:buSzPts val="4300"/>
              <a:buNone/>
              <a:defRPr sz="4300"/>
            </a:lvl9pPr>
          </a:lstStyle>
          <a:p/>
        </p:txBody>
      </p:sp>
      <p:sp>
        <p:nvSpPr>
          <p:cNvPr id="74" name="Google Shape;74;p11"/>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marR="0" rtl="0" algn="ctr">
              <a:lnSpc>
                <a:spcPct val="107490"/>
              </a:lnSpc>
              <a:spcBef>
                <a:spcPts val="0"/>
              </a:spcBef>
              <a:spcAft>
                <a:spcPts val="0"/>
              </a:spcAft>
              <a:buClr>
                <a:schemeClr val="dk2"/>
              </a:buClr>
              <a:buSzPts val="25900"/>
              <a:buFont typeface="Palatino Linotype"/>
              <a:buNone/>
              <a:defRPr b="0" i="0" sz="259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958850" lvl="0" marL="457200" marR="0" rtl="0" algn="l">
              <a:spcBef>
                <a:spcPts val="2300"/>
              </a:spcBef>
              <a:spcAft>
                <a:spcPts val="0"/>
              </a:spcAft>
              <a:buClr>
                <a:srgbClr val="7F7F7F"/>
              </a:buClr>
              <a:buSzPts val="11500"/>
              <a:buFont typeface="Arial"/>
              <a:buChar char="•"/>
              <a:defRPr b="0" i="0" sz="11500" u="none" cap="none" strike="noStrike">
                <a:solidFill>
                  <a:srgbClr val="7F7F7F"/>
                </a:solidFill>
                <a:latin typeface="Century Gothic"/>
                <a:ea typeface="Century Gothic"/>
                <a:cs typeface="Century Gothic"/>
                <a:sym typeface="Century Gothic"/>
              </a:defRPr>
            </a:lvl1pPr>
            <a:lvl2pPr indent="-717550" lvl="1" marL="9144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2pPr>
            <a:lvl3pPr indent="-717550" lvl="2" marL="13716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3pPr>
            <a:lvl4pPr indent="-717550" lvl="3" marL="18288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4pPr>
            <a:lvl5pPr indent="-717550" lvl="4" marL="22860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5pPr>
            <a:lvl6pPr indent="-717550" lvl="5" marL="27432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6pPr>
            <a:lvl7pPr indent="-717550" lvl="6" marL="32004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7pPr>
            <a:lvl8pPr indent="-717550" lvl="7" marL="36576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8pPr>
            <a:lvl9pPr indent="-717550" lvl="8" marL="41148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9pPr>
          </a:lstStyle>
          <a:p/>
        </p:txBody>
      </p:sp>
      <p:sp>
        <p:nvSpPr>
          <p:cNvPr id="12" name="Google Shape;12;p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marR="0" rtl="0" algn="r">
              <a:spcBef>
                <a:spcPts val="0"/>
              </a:spcBef>
              <a:spcAft>
                <a:spcPts val="0"/>
              </a:spcAft>
              <a:buSzPts val="1400"/>
              <a:buNone/>
              <a:defRPr b="1" baseline="-25000" i="0" sz="58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marR="0" rtl="0" algn="l">
              <a:spcBef>
                <a:spcPts val="0"/>
              </a:spcBef>
              <a:spcAft>
                <a:spcPts val="0"/>
              </a:spcAft>
              <a:buSzPts val="1400"/>
              <a:buNone/>
              <a:defRPr b="1" baseline="-25000" i="0" sz="58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1pPr>
            <a:lvl2pPr indent="0" lvl="1"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2pPr>
            <a:lvl3pPr indent="0" lvl="2"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3pPr>
            <a:lvl4pPr indent="0" lvl="3"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4pPr>
            <a:lvl5pPr indent="0" lvl="4"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5pPr>
            <a:lvl6pPr indent="0" lvl="5"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6pPr>
            <a:lvl7pPr indent="0" lvl="6"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7pPr>
            <a:lvl8pPr indent="0" lvl="7"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8pPr>
            <a:lvl9pPr indent="0" lvl="8"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2"/>
          <p:cNvSpPr/>
          <p:nvPr/>
        </p:nvSpPr>
        <p:spPr>
          <a:xfrm>
            <a:off x="40597248"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i="0" sz="8600" u="none" cap="none" strike="noStrike">
              <a:solidFill>
                <a:schemeClr val="lt1"/>
              </a:solidFill>
              <a:latin typeface="Palatino Linotype"/>
              <a:ea typeface="Palatino Linotype"/>
              <a:cs typeface="Palatino Linotype"/>
              <a:sym typeface="Palatino Linotype"/>
            </a:endParaRPr>
          </a:p>
        </p:txBody>
      </p:sp>
      <p:sp>
        <p:nvSpPr>
          <p:cNvPr id="16" name="Google Shape;16;p2"/>
          <p:cNvSpPr/>
          <p:nvPr/>
        </p:nvSpPr>
        <p:spPr>
          <a:xfrm>
            <a:off x="2731771"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i="0" sz="3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2F2F2"/>
            </a:gs>
            <a:gs pos="100000">
              <a:srgbClr val="D5D8D9"/>
            </a:gs>
          </a:gsLst>
          <a:lin ang="5400000" scaled="0"/>
        </a:gradFill>
      </p:bgPr>
    </p:bg>
    <p:spTree>
      <p:nvGrpSpPr>
        <p:cNvPr id="93" name="Shape 93"/>
        <p:cNvGrpSpPr/>
        <p:nvPr/>
      </p:nvGrpSpPr>
      <p:grpSpPr>
        <a:xfrm>
          <a:off x="0" y="0"/>
          <a:ext cx="0" cy="0"/>
          <a:chOff x="0" y="0"/>
          <a:chExt cx="0" cy="0"/>
        </a:xfrm>
      </p:grpSpPr>
      <p:sp>
        <p:nvSpPr>
          <p:cNvPr id="94" name="Google Shape;94;p1"/>
          <p:cNvSpPr txBox="1"/>
          <p:nvPr/>
        </p:nvSpPr>
        <p:spPr>
          <a:xfrm>
            <a:off x="8490859" y="668666"/>
            <a:ext cx="32733341" cy="5241108"/>
          </a:xfrm>
          <a:prstGeom prst="rect">
            <a:avLst/>
          </a:prstGeom>
          <a:noFill/>
          <a:ln>
            <a:noFill/>
          </a:ln>
        </p:spPr>
        <p:txBody>
          <a:bodyPr anchorCtr="0" anchor="t" bIns="39950" lIns="79925" spcFirstLastPara="1" rIns="79925" wrap="square" tIns="39950">
            <a:spAutoFit/>
          </a:bodyPr>
          <a:lstStyle/>
          <a:p>
            <a:pPr indent="0" lvl="0" marL="0" marR="0" rtl="0" algn="ctr">
              <a:spcBef>
                <a:spcPts val="0"/>
              </a:spcBef>
              <a:spcAft>
                <a:spcPts val="0"/>
              </a:spcAft>
              <a:buNone/>
            </a:pPr>
            <a:r>
              <a:rPr b="1" i="0" lang="en-US" sz="7700" u="none" cap="none" strike="noStrike">
                <a:solidFill>
                  <a:schemeClr val="dk1"/>
                </a:solidFill>
                <a:latin typeface="Arial"/>
                <a:ea typeface="Arial"/>
                <a:cs typeface="Arial"/>
                <a:sym typeface="Arial"/>
              </a:rPr>
              <a:t>Detection of Lung Cancer Using Convolutional Neural Networks</a:t>
            </a:r>
            <a:endParaRPr/>
          </a:p>
          <a:p>
            <a:pPr indent="0" lvl="0" marL="0" marR="0" rtl="0" algn="ctr">
              <a:spcBef>
                <a:spcPts val="0"/>
              </a:spcBef>
              <a:spcAft>
                <a:spcPts val="0"/>
              </a:spcAft>
              <a:buNone/>
            </a:pPr>
            <a:r>
              <a:rPr b="1" baseline="-25000" i="0" lang="en-US" sz="8300" u="none" cap="none" strike="noStrike">
                <a:solidFill>
                  <a:schemeClr val="dk1"/>
                </a:solidFill>
                <a:latin typeface="Arial"/>
                <a:ea typeface="Arial"/>
                <a:cs typeface="Arial"/>
                <a:sym typeface="Arial"/>
              </a:rPr>
              <a:t>Dosbol Aliev, Kurmanbek Bazarov, Michael Moorman, Abraar Patel</a:t>
            </a:r>
            <a:endParaRPr/>
          </a:p>
          <a:p>
            <a:pPr indent="0" lvl="0" marL="0" marR="0" rtl="0" algn="ctr">
              <a:spcBef>
                <a:spcPts val="0"/>
              </a:spcBef>
              <a:spcAft>
                <a:spcPts val="0"/>
              </a:spcAft>
              <a:buNone/>
            </a:pPr>
            <a:r>
              <a:rPr b="1" baseline="-25000" i="0" lang="en-US" sz="8300" u="none" cap="none" strike="noStrike">
                <a:solidFill>
                  <a:schemeClr val="dk1"/>
                </a:solidFill>
                <a:latin typeface="Arial"/>
                <a:ea typeface="Arial"/>
                <a:cs typeface="Arial"/>
                <a:sym typeface="Arial"/>
              </a:rPr>
              <a:t>Mentor: Dr. Nouhad Rizk</a:t>
            </a:r>
            <a:endParaRPr b="1" baseline="-25000" i="0" sz="83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baseline="-25000" i="0" sz="8200" u="none" cap="none" strike="noStrike">
              <a:solidFill>
                <a:schemeClr val="dk1"/>
              </a:solidFill>
              <a:latin typeface="Arial"/>
              <a:ea typeface="Arial"/>
              <a:cs typeface="Arial"/>
              <a:sym typeface="Arial"/>
            </a:endParaRPr>
          </a:p>
          <a:p>
            <a:pPr indent="0" lvl="0" marL="0" marR="0" rtl="0" algn="ctr">
              <a:spcBef>
                <a:spcPts val="3100"/>
              </a:spcBef>
              <a:spcAft>
                <a:spcPts val="0"/>
              </a:spcAft>
              <a:buNone/>
            </a:pPr>
            <a:r>
              <a:t/>
            </a:r>
            <a:endParaRPr b="1" i="0" sz="6200" u="none" cap="none" strike="noStrike">
              <a:solidFill>
                <a:schemeClr val="dk1"/>
              </a:solidFill>
              <a:latin typeface="Arial"/>
              <a:ea typeface="Arial"/>
              <a:cs typeface="Arial"/>
              <a:sym typeface="Arial"/>
            </a:endParaRPr>
          </a:p>
        </p:txBody>
      </p:sp>
      <p:sp>
        <p:nvSpPr>
          <p:cNvPr id="95" name="Google Shape;95;p1"/>
          <p:cNvSpPr txBox="1"/>
          <p:nvPr/>
        </p:nvSpPr>
        <p:spPr>
          <a:xfrm>
            <a:off x="6177642" y="4673454"/>
            <a:ext cx="37359773" cy="572907"/>
          </a:xfrm>
          <a:prstGeom prst="rect">
            <a:avLst/>
          </a:prstGeom>
          <a:noFill/>
          <a:ln>
            <a:noFill/>
          </a:ln>
        </p:spPr>
        <p:txBody>
          <a:bodyPr anchorCtr="0" anchor="t" bIns="39950" lIns="79925" spcFirstLastPara="1" rIns="79925" wrap="square" tIns="39950">
            <a:spAutoFit/>
          </a:bodyPr>
          <a:lstStyle/>
          <a:p>
            <a:pPr indent="0" lvl="0" marL="0" marR="0" rtl="0" algn="ctr">
              <a:lnSpc>
                <a:spcPct val="60000"/>
              </a:lnSpc>
              <a:spcBef>
                <a:spcPts val="0"/>
              </a:spcBef>
              <a:spcAft>
                <a:spcPts val="0"/>
              </a:spcAft>
              <a:buNone/>
            </a:pPr>
            <a:r>
              <a:rPr b="1" i="0" lang="en-US" sz="5000" u="none" cap="none" strike="noStrike">
                <a:solidFill>
                  <a:schemeClr val="dk1"/>
                </a:solidFill>
                <a:latin typeface="Arial"/>
                <a:ea typeface="Arial"/>
                <a:cs typeface="Arial"/>
                <a:sym typeface="Arial"/>
              </a:rPr>
              <a:t>Department of Computer Science, University of Houston </a:t>
            </a:r>
            <a:endParaRPr/>
          </a:p>
        </p:txBody>
      </p:sp>
      <p:sp>
        <p:nvSpPr>
          <p:cNvPr id="96" name="Google Shape;96;p1"/>
          <p:cNvSpPr/>
          <p:nvPr/>
        </p:nvSpPr>
        <p:spPr>
          <a:xfrm>
            <a:off x="1371600" y="9391567"/>
            <a:ext cx="13128173" cy="1065614"/>
          </a:xfrm>
          <a:prstGeom prst="rect">
            <a:avLst/>
          </a:prstGeom>
          <a:noFill/>
          <a:ln>
            <a:noFill/>
          </a:ln>
        </p:spPr>
        <p:txBody>
          <a:bodyPr anchorCtr="0" anchor="ctr" bIns="39950" lIns="79925" spcFirstLastPara="1" rIns="79925" wrap="square" tIns="39950">
            <a:spAutoFit/>
          </a:bodyPr>
          <a:lstStyle/>
          <a:p>
            <a:pPr indent="0" lvl="0" marL="0" marR="0" rtl="0" algn="ctr">
              <a:spcBef>
                <a:spcPts val="0"/>
              </a:spcBef>
              <a:spcAft>
                <a:spcPts val="0"/>
              </a:spcAft>
              <a:buNone/>
            </a:pPr>
            <a:r>
              <a:t/>
            </a:r>
            <a:endParaRPr b="1" baseline="-25000" i="0" sz="43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baseline="-25000" i="0" sz="19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baseline="-25000" i="0" lang="en-US" sz="3400" u="none" cap="none" strike="noStrike">
                <a:solidFill>
                  <a:schemeClr val="dk1"/>
                </a:solidFill>
                <a:latin typeface="Arial"/>
                <a:ea typeface="Arial"/>
                <a:cs typeface="Arial"/>
                <a:sym typeface="Arial"/>
              </a:rPr>
              <a:t>	</a:t>
            </a:r>
            <a:endParaRPr b="1" i="0" sz="3400" u="none" cap="none" strike="noStrike">
              <a:solidFill>
                <a:schemeClr val="dk1"/>
              </a:solidFill>
              <a:latin typeface="Arial"/>
              <a:ea typeface="Arial"/>
              <a:cs typeface="Arial"/>
              <a:sym typeface="Arial"/>
            </a:endParaRPr>
          </a:p>
        </p:txBody>
      </p:sp>
      <p:grpSp>
        <p:nvGrpSpPr>
          <p:cNvPr id="97" name="Google Shape;97;p1"/>
          <p:cNvGrpSpPr/>
          <p:nvPr/>
        </p:nvGrpSpPr>
        <p:grpSpPr>
          <a:xfrm>
            <a:off x="2" y="5562150"/>
            <a:ext cx="14824488" cy="13210277"/>
            <a:chOff x="1219200" y="6557962"/>
            <a:chExt cx="16106775" cy="10210799"/>
          </a:xfrm>
        </p:grpSpPr>
        <p:sp>
          <p:nvSpPr>
            <p:cNvPr id="98" name="Google Shape;98;p1"/>
            <p:cNvSpPr/>
            <p:nvPr/>
          </p:nvSpPr>
          <p:spPr>
            <a:xfrm>
              <a:off x="1219200" y="6557962"/>
              <a:ext cx="16078200" cy="10210799"/>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99" name="Google Shape;99;p1"/>
            <p:cNvSpPr/>
            <p:nvPr/>
          </p:nvSpPr>
          <p:spPr>
            <a:xfrm>
              <a:off x="1219200" y="6572713"/>
              <a:ext cx="16106775" cy="582840"/>
            </a:xfrm>
            <a:custGeom>
              <a:rect b="b" l="l" r="r" t="t"/>
              <a:pathLst>
                <a:path extrusionOk="0" h="763643" w="16106775">
                  <a:moveTo>
                    <a:pt x="0" y="0"/>
                  </a:moveTo>
                  <a:lnTo>
                    <a:pt x="16106775" y="0"/>
                  </a:lnTo>
                  <a:lnTo>
                    <a:pt x="16091032" y="750930"/>
                  </a:lnTo>
                  <a:lnTo>
                    <a:pt x="15741" y="763643"/>
                  </a:lnTo>
                  <a:lnTo>
                    <a:pt x="0" y="0"/>
                  </a:lnTo>
                  <a:close/>
                </a:path>
              </a:pathLst>
            </a:custGeom>
            <a:solidFill>
              <a:srgbClr val="C8102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Arial"/>
                  <a:ea typeface="Arial"/>
                  <a:cs typeface="Arial"/>
                  <a:sym typeface="Arial"/>
                </a:rPr>
                <a:t>Abstract</a:t>
              </a:r>
              <a:endParaRPr/>
            </a:p>
          </p:txBody>
        </p:sp>
      </p:grpSp>
      <p:sp>
        <p:nvSpPr>
          <p:cNvPr id="100" name="Google Shape;100;p1"/>
          <p:cNvSpPr txBox="1"/>
          <p:nvPr/>
        </p:nvSpPr>
        <p:spPr>
          <a:xfrm>
            <a:off x="177936" y="6599370"/>
            <a:ext cx="14337077" cy="12268673"/>
          </a:xfrm>
          <a:prstGeom prst="rect">
            <a:avLst/>
          </a:prstGeom>
          <a:noFill/>
          <a:ln>
            <a:noFill/>
          </a:ln>
        </p:spPr>
        <p:txBody>
          <a:bodyPr anchorCtr="0" anchor="t" bIns="39950" lIns="79925" spcFirstLastPara="1" rIns="79925" wrap="square" tIns="39950">
            <a:spAutoFit/>
          </a:bodyPr>
          <a:lstStyle/>
          <a:p>
            <a:pPr indent="0" lvl="0" marL="0" marR="0" rtl="0" algn="just">
              <a:spcBef>
                <a:spcPts val="0"/>
              </a:spcBef>
              <a:spcAft>
                <a:spcPts val="0"/>
              </a:spcAft>
              <a:buNone/>
            </a:pPr>
            <a:r>
              <a:rPr b="1" lang="en-US" sz="3600">
                <a:solidFill>
                  <a:schemeClr val="dk1"/>
                </a:solidFill>
                <a:latin typeface="Arial"/>
                <a:ea typeface="Arial"/>
                <a:cs typeface="Arial"/>
                <a:sym typeface="Arial"/>
              </a:rPr>
              <a:t>Cancer detection in the early stages is a significantly useful tool for decreasing cancer mortality and improving outcomes for patients. This research focuses on comparing implementations of machine learning algorithms to classify different types of lung cancer. The models utilize pre-processed and regularized axial chest CT scans of patients with either one of three non-small-cell lung carcinomas, or no cancer. Traditional supervised learning models Support Vector Classifiers (SVC) and Random Forest Classifiers (RFC) are compared to deep learning models using Convolutional Neural Networks (CNN) by comparing their respective model accuracies and weighted F1 scores, with special care given to false positive and false negatives in cancer detection. The study uses techniques involving hyperparameter tuning, Dropouts, and regularization techniques to control overfitting in the CNN model and get an efficient model that makes accurate predictions of lung cancer detection. The research also involved using transfer learning models such as InceptionV3, Xception, EfficientNetB2, ResNet50 and VGG-16. All transfer learning models used a different number of layers and trainable parameters, with the majority of the transfer learning models obtaining satisfactory model accuracies on the testing data with minimal loss.</a:t>
            </a:r>
            <a:endParaRPr/>
          </a:p>
        </p:txBody>
      </p:sp>
      <p:grpSp>
        <p:nvGrpSpPr>
          <p:cNvPr id="101" name="Google Shape;101;p1"/>
          <p:cNvGrpSpPr/>
          <p:nvPr/>
        </p:nvGrpSpPr>
        <p:grpSpPr>
          <a:xfrm>
            <a:off x="29849352" y="17924775"/>
            <a:ext cx="13973357" cy="5059614"/>
            <a:chOff x="34856966" y="21085710"/>
            <a:chExt cx="15551755" cy="4959476"/>
          </a:xfrm>
        </p:grpSpPr>
        <p:sp>
          <p:nvSpPr>
            <p:cNvPr id="102" name="Google Shape;102;p1"/>
            <p:cNvSpPr/>
            <p:nvPr/>
          </p:nvSpPr>
          <p:spPr>
            <a:xfrm>
              <a:off x="34861502" y="21085710"/>
              <a:ext cx="15547219" cy="843087"/>
            </a:xfrm>
            <a:custGeom>
              <a:rect b="b" l="l" r="r" t="t"/>
              <a:pathLst>
                <a:path extrusionOk="0" h="843091" w="15547215">
                  <a:moveTo>
                    <a:pt x="0" y="0"/>
                  </a:moveTo>
                  <a:lnTo>
                    <a:pt x="15547215" y="0"/>
                  </a:lnTo>
                  <a:lnTo>
                    <a:pt x="15547215" y="843091"/>
                  </a:lnTo>
                  <a:lnTo>
                    <a:pt x="0" y="810928"/>
                  </a:lnTo>
                  <a:lnTo>
                    <a:pt x="0" y="0"/>
                  </a:lnTo>
                  <a:close/>
                </a:path>
              </a:pathLst>
            </a:custGeom>
            <a:solidFill>
              <a:srgbClr val="C8102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300" u="none">
                  <a:solidFill>
                    <a:schemeClr val="lt1"/>
                  </a:solidFill>
                  <a:latin typeface="Arial"/>
                  <a:ea typeface="Arial"/>
                  <a:cs typeface="Arial"/>
                  <a:sym typeface="Arial"/>
                </a:rPr>
                <a:t>Conclusion</a:t>
              </a:r>
              <a:endParaRPr/>
            </a:p>
          </p:txBody>
        </p:sp>
        <p:sp>
          <p:nvSpPr>
            <p:cNvPr id="103" name="Google Shape;103;p1"/>
            <p:cNvSpPr/>
            <p:nvPr/>
          </p:nvSpPr>
          <p:spPr>
            <a:xfrm>
              <a:off x="34856966" y="21137270"/>
              <a:ext cx="15544800" cy="4907916"/>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grpSp>
      <p:grpSp>
        <p:nvGrpSpPr>
          <p:cNvPr id="104" name="Google Shape;104;p1"/>
          <p:cNvGrpSpPr/>
          <p:nvPr/>
        </p:nvGrpSpPr>
        <p:grpSpPr>
          <a:xfrm>
            <a:off x="0" y="19006950"/>
            <a:ext cx="15284558" cy="14444850"/>
            <a:chOff x="1184910" y="17151378"/>
            <a:chExt cx="16145988" cy="13487400"/>
          </a:xfrm>
        </p:grpSpPr>
        <p:sp>
          <p:nvSpPr>
            <p:cNvPr id="105" name="Google Shape;105;p1"/>
            <p:cNvSpPr/>
            <p:nvPr/>
          </p:nvSpPr>
          <p:spPr>
            <a:xfrm>
              <a:off x="1194480" y="17151378"/>
              <a:ext cx="16078200" cy="134874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06" name="Google Shape;106;p1"/>
            <p:cNvSpPr/>
            <p:nvPr/>
          </p:nvSpPr>
          <p:spPr>
            <a:xfrm>
              <a:off x="1184910" y="17151378"/>
              <a:ext cx="16145988" cy="732966"/>
            </a:xfrm>
            <a:custGeom>
              <a:rect b="b" l="l" r="r" t="t"/>
              <a:pathLst>
                <a:path extrusionOk="0" h="1798132" w="16085689">
                  <a:moveTo>
                    <a:pt x="3810" y="0"/>
                  </a:moveTo>
                  <a:lnTo>
                    <a:pt x="16082010" y="0"/>
                  </a:lnTo>
                  <a:cubicBezTo>
                    <a:pt x="16078369" y="599377"/>
                    <a:pt x="16088529" y="1198755"/>
                    <a:pt x="16084888" y="1798132"/>
                  </a:cubicBezTo>
                  <a:lnTo>
                    <a:pt x="0" y="1787789"/>
                  </a:lnTo>
                  <a:lnTo>
                    <a:pt x="3810" y="0"/>
                  </a:lnTo>
                  <a:close/>
                </a:path>
              </a:pathLst>
            </a:custGeom>
            <a:solidFill>
              <a:srgbClr val="C8102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Arial"/>
                  <a:ea typeface="Arial"/>
                  <a:cs typeface="Arial"/>
                  <a:sym typeface="Arial"/>
                </a:rPr>
                <a:t>Background</a:t>
              </a:r>
              <a:endParaRPr/>
            </a:p>
          </p:txBody>
        </p:sp>
      </p:grpSp>
      <p:sp>
        <p:nvSpPr>
          <p:cNvPr id="107" name="Google Shape;107;p1"/>
          <p:cNvSpPr/>
          <p:nvPr/>
        </p:nvSpPr>
        <p:spPr>
          <a:xfrm>
            <a:off x="29849352" y="5497671"/>
            <a:ext cx="14009362" cy="12172185"/>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08" name="Google Shape;108;p1"/>
          <p:cNvSpPr/>
          <p:nvPr/>
        </p:nvSpPr>
        <p:spPr>
          <a:xfrm>
            <a:off x="29834775" y="5497676"/>
            <a:ext cx="14026118" cy="754053"/>
          </a:xfrm>
          <a:custGeom>
            <a:rect b="b" l="l" r="r" t="t"/>
            <a:pathLst>
              <a:path extrusionOk="0" h="1985100" w="16250013">
                <a:moveTo>
                  <a:pt x="16889" y="0"/>
                </a:moveTo>
                <a:lnTo>
                  <a:pt x="16247489" y="0"/>
                </a:lnTo>
                <a:cubicBezTo>
                  <a:pt x="16248330" y="530551"/>
                  <a:pt x="16249172" y="1427509"/>
                  <a:pt x="16250013" y="1958060"/>
                </a:cubicBezTo>
                <a:lnTo>
                  <a:pt x="0" y="1985100"/>
                </a:lnTo>
                <a:lnTo>
                  <a:pt x="16889" y="0"/>
                </a:lnTo>
                <a:close/>
              </a:path>
            </a:pathLst>
          </a:custGeom>
          <a:solidFill>
            <a:srgbClr val="C8102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Arial"/>
                <a:ea typeface="Arial"/>
                <a:cs typeface="Arial"/>
                <a:sym typeface="Arial"/>
              </a:rPr>
              <a:t>Results</a:t>
            </a:r>
            <a:endParaRPr b="1" sz="4300">
              <a:solidFill>
                <a:schemeClr val="lt1"/>
              </a:solidFill>
              <a:latin typeface="Arial"/>
              <a:ea typeface="Arial"/>
              <a:cs typeface="Arial"/>
              <a:sym typeface="Arial"/>
            </a:endParaRPr>
          </a:p>
        </p:txBody>
      </p:sp>
      <p:grpSp>
        <p:nvGrpSpPr>
          <p:cNvPr id="109" name="Google Shape;109;p1"/>
          <p:cNvGrpSpPr/>
          <p:nvPr/>
        </p:nvGrpSpPr>
        <p:grpSpPr>
          <a:xfrm>
            <a:off x="29881296" y="23359804"/>
            <a:ext cx="14009904" cy="5787019"/>
            <a:chOff x="34823399" y="26522362"/>
            <a:chExt cx="15555080" cy="6081711"/>
          </a:xfrm>
        </p:grpSpPr>
        <p:sp>
          <p:nvSpPr>
            <p:cNvPr id="110" name="Google Shape;110;p1"/>
            <p:cNvSpPr/>
            <p:nvPr/>
          </p:nvSpPr>
          <p:spPr>
            <a:xfrm>
              <a:off x="34823399" y="26522362"/>
              <a:ext cx="15547215" cy="6081711"/>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11" name="Google Shape;111;p1"/>
            <p:cNvSpPr/>
            <p:nvPr/>
          </p:nvSpPr>
          <p:spPr>
            <a:xfrm>
              <a:off x="34835797" y="26522362"/>
              <a:ext cx="15542682" cy="819991"/>
            </a:xfrm>
            <a:custGeom>
              <a:rect b="b" l="l" r="r" t="t"/>
              <a:pathLst>
                <a:path extrusionOk="0" h="819990" w="15542679">
                  <a:moveTo>
                    <a:pt x="14514" y="0"/>
                  </a:moveTo>
                  <a:lnTo>
                    <a:pt x="15542679" y="0"/>
                  </a:lnTo>
                  <a:lnTo>
                    <a:pt x="15542679" y="818511"/>
                  </a:lnTo>
                  <a:lnTo>
                    <a:pt x="0" y="819990"/>
                  </a:lnTo>
                  <a:lnTo>
                    <a:pt x="14514" y="0"/>
                  </a:lnTo>
                  <a:close/>
                </a:path>
              </a:pathLst>
            </a:custGeom>
            <a:solidFill>
              <a:srgbClr val="C8102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300" u="none">
                  <a:solidFill>
                    <a:schemeClr val="lt1"/>
                  </a:solidFill>
                  <a:latin typeface="Arial"/>
                  <a:ea typeface="Arial"/>
                  <a:cs typeface="Arial"/>
                  <a:sym typeface="Arial"/>
                </a:rPr>
                <a:t>Future Direction</a:t>
              </a:r>
              <a:endParaRPr b="1" sz="4000" u="none">
                <a:solidFill>
                  <a:schemeClr val="lt1"/>
                </a:solidFill>
                <a:latin typeface="Arial"/>
                <a:ea typeface="Arial"/>
                <a:cs typeface="Arial"/>
                <a:sym typeface="Arial"/>
              </a:endParaRPr>
            </a:p>
          </p:txBody>
        </p:sp>
      </p:grpSp>
      <p:grpSp>
        <p:nvGrpSpPr>
          <p:cNvPr id="112" name="Google Shape;112;p1"/>
          <p:cNvGrpSpPr/>
          <p:nvPr/>
        </p:nvGrpSpPr>
        <p:grpSpPr>
          <a:xfrm>
            <a:off x="29821593" y="29489405"/>
            <a:ext cx="14053421" cy="3392972"/>
            <a:chOff x="34819727" y="32972872"/>
            <a:chExt cx="15564112" cy="3150691"/>
          </a:xfrm>
        </p:grpSpPr>
        <p:sp>
          <p:nvSpPr>
            <p:cNvPr id="113" name="Google Shape;113;p1"/>
            <p:cNvSpPr/>
            <p:nvPr/>
          </p:nvSpPr>
          <p:spPr>
            <a:xfrm>
              <a:off x="34823400" y="32972873"/>
              <a:ext cx="15544800" cy="315069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14" name="Google Shape;114;p1"/>
            <p:cNvSpPr/>
            <p:nvPr/>
          </p:nvSpPr>
          <p:spPr>
            <a:xfrm>
              <a:off x="34819727" y="32972872"/>
              <a:ext cx="15564112" cy="768525"/>
            </a:xfrm>
            <a:custGeom>
              <a:rect b="b" l="l" r="r" t="t"/>
              <a:pathLst>
                <a:path extrusionOk="0" h="768525" w="15540215">
                  <a:moveTo>
                    <a:pt x="0" y="0"/>
                  </a:moveTo>
                  <a:lnTo>
                    <a:pt x="15525751" y="0"/>
                  </a:lnTo>
                  <a:lnTo>
                    <a:pt x="15540215" y="768525"/>
                  </a:lnTo>
                  <a:lnTo>
                    <a:pt x="0" y="739496"/>
                  </a:lnTo>
                  <a:lnTo>
                    <a:pt x="0" y="0"/>
                  </a:lnTo>
                  <a:close/>
                </a:path>
              </a:pathLst>
            </a:custGeom>
            <a:solidFill>
              <a:srgbClr val="C8102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300" u="none">
                  <a:solidFill>
                    <a:schemeClr val="lt1"/>
                  </a:solidFill>
                  <a:latin typeface="Arial"/>
                  <a:ea typeface="Arial"/>
                  <a:cs typeface="Arial"/>
                  <a:sym typeface="Arial"/>
                </a:rPr>
                <a:t>Acknowledgments</a:t>
              </a:r>
              <a:endParaRPr b="1" sz="4000" u="none">
                <a:solidFill>
                  <a:schemeClr val="lt1"/>
                </a:solidFill>
                <a:latin typeface="Arial"/>
                <a:ea typeface="Arial"/>
                <a:cs typeface="Arial"/>
                <a:sym typeface="Arial"/>
              </a:endParaRPr>
            </a:p>
          </p:txBody>
        </p:sp>
      </p:grpSp>
      <p:sp>
        <p:nvSpPr>
          <p:cNvPr id="115" name="Google Shape;115;p1"/>
          <p:cNvSpPr txBox="1"/>
          <p:nvPr/>
        </p:nvSpPr>
        <p:spPr>
          <a:xfrm>
            <a:off x="221373" y="19814086"/>
            <a:ext cx="14646088" cy="10052681"/>
          </a:xfrm>
          <a:prstGeom prst="rect">
            <a:avLst/>
          </a:prstGeom>
          <a:noFill/>
          <a:ln>
            <a:noFill/>
          </a:ln>
        </p:spPr>
        <p:txBody>
          <a:bodyPr anchorCtr="0" anchor="t" bIns="39950" lIns="79925" spcFirstLastPara="1" rIns="79925" wrap="square" tIns="39950">
            <a:spAutoFit/>
          </a:bodyPr>
          <a:lstStyle/>
          <a:p>
            <a:pPr indent="-685800" lvl="0" marL="685800" marR="0" rtl="0" algn="just">
              <a:spcBef>
                <a:spcPts val="0"/>
              </a:spcBef>
              <a:spcAft>
                <a:spcPts val="0"/>
              </a:spcAft>
              <a:buClr>
                <a:schemeClr val="dk1"/>
              </a:buClr>
              <a:buSzPts val="3600"/>
              <a:buFont typeface="Noto Sans Symbols"/>
              <a:buChar char="▪"/>
            </a:pPr>
            <a:r>
              <a:rPr b="1" lang="en-US" sz="3600">
                <a:solidFill>
                  <a:schemeClr val="dk1"/>
                </a:solidFill>
                <a:latin typeface="Arial"/>
                <a:ea typeface="Arial"/>
                <a:cs typeface="Arial"/>
                <a:sym typeface="Arial"/>
              </a:rPr>
              <a:t>Chest CT scans use special X-ray equipment to examine abnormalities and help diagnose the cause of chest symptoms in an accurate way. Since chest CT scans have ability to detect small nodules in lung, they are very effective in diagnosing lung cancer at the most curable stage.</a:t>
            </a:r>
            <a:endParaRPr/>
          </a:p>
          <a:p>
            <a:pPr indent="-685800" lvl="0" marL="685800" marR="0" rtl="0" algn="just">
              <a:spcBef>
                <a:spcPts val="0"/>
              </a:spcBef>
              <a:spcAft>
                <a:spcPts val="0"/>
              </a:spcAft>
              <a:buClr>
                <a:schemeClr val="dk1"/>
              </a:buClr>
              <a:buSzPts val="3600"/>
              <a:buFont typeface="Noto Sans Symbols"/>
              <a:buChar char="▪"/>
            </a:pPr>
            <a:r>
              <a:rPr b="1" lang="en-US" sz="3600">
                <a:solidFill>
                  <a:schemeClr val="dk1"/>
                </a:solidFill>
                <a:latin typeface="Arial"/>
                <a:ea typeface="Arial"/>
                <a:cs typeface="Arial"/>
                <a:sym typeface="Arial"/>
              </a:rPr>
              <a:t>There are mainly two types of lung cancer, which are non-small cell cancer and small cell cancer. Non-small cell carcinomas are the most common type of lung cancer.</a:t>
            </a:r>
            <a:endParaRPr/>
          </a:p>
          <a:p>
            <a:pPr indent="-685800" lvl="0" marL="685800" marR="0" rtl="0" algn="just">
              <a:spcBef>
                <a:spcPts val="0"/>
              </a:spcBef>
              <a:spcAft>
                <a:spcPts val="0"/>
              </a:spcAft>
              <a:buClr>
                <a:schemeClr val="dk1"/>
              </a:buClr>
              <a:buSzPts val="3600"/>
              <a:buFont typeface="Noto Sans Symbols"/>
              <a:buChar char="▪"/>
            </a:pPr>
            <a:r>
              <a:rPr b="1" lang="en-US" sz="3600">
                <a:solidFill>
                  <a:schemeClr val="dk1"/>
                </a:solidFill>
                <a:latin typeface="Arial"/>
                <a:ea typeface="Arial"/>
                <a:cs typeface="Arial"/>
                <a:sym typeface="Arial"/>
              </a:rPr>
              <a:t>Non-small cell lung cancer includes adenocarcinoma, squamous cell carcinoma, and large cell carcinoma. Each non-small cell cancer has different symptoms and treatment methods and hence it is very important to distinguish the subsets of non-small cell lung cancer. Early detection of lung cancer is of utmost importance and helps reduce the mortality rate.</a:t>
            </a:r>
            <a:endParaRPr/>
          </a:p>
          <a:p>
            <a:pPr indent="0" lvl="0" marL="0" marR="0" rtl="0" algn="just">
              <a:spcBef>
                <a:spcPts val="0"/>
              </a:spcBef>
              <a:spcAft>
                <a:spcPts val="0"/>
              </a:spcAft>
              <a:buNone/>
            </a:pPr>
            <a:r>
              <a:t/>
            </a:r>
            <a:endParaRPr b="1" sz="3600">
              <a:solidFill>
                <a:schemeClr val="dk1"/>
              </a:solidFill>
              <a:latin typeface="Arial"/>
              <a:ea typeface="Arial"/>
              <a:cs typeface="Arial"/>
              <a:sym typeface="Arial"/>
            </a:endParaRPr>
          </a:p>
          <a:p>
            <a:pPr indent="0" lvl="0" marL="0" marR="0" rtl="0" algn="just">
              <a:spcBef>
                <a:spcPts val="0"/>
              </a:spcBef>
              <a:spcAft>
                <a:spcPts val="0"/>
              </a:spcAft>
              <a:buNone/>
            </a:pPr>
            <a:r>
              <a:t/>
            </a:r>
            <a:endParaRPr b="1" sz="3600">
              <a:solidFill>
                <a:schemeClr val="dk1"/>
              </a:solidFill>
              <a:latin typeface="Arial"/>
              <a:ea typeface="Arial"/>
              <a:cs typeface="Arial"/>
              <a:sym typeface="Arial"/>
            </a:endParaRPr>
          </a:p>
          <a:p>
            <a:pPr indent="0" lvl="0" marL="0" marR="0" rtl="0" algn="just">
              <a:spcBef>
                <a:spcPts val="0"/>
              </a:spcBef>
              <a:spcAft>
                <a:spcPts val="0"/>
              </a:spcAft>
              <a:buNone/>
            </a:pPr>
            <a:r>
              <a:t/>
            </a:r>
            <a:endParaRPr b="0" sz="3600">
              <a:solidFill>
                <a:schemeClr val="dk1"/>
              </a:solidFill>
              <a:latin typeface="Calibri"/>
              <a:ea typeface="Calibri"/>
              <a:cs typeface="Calibri"/>
              <a:sym typeface="Calibri"/>
            </a:endParaRPr>
          </a:p>
        </p:txBody>
      </p:sp>
      <p:sp>
        <p:nvSpPr>
          <p:cNvPr id="116" name="Google Shape;116;p1"/>
          <p:cNvSpPr txBox="1"/>
          <p:nvPr/>
        </p:nvSpPr>
        <p:spPr>
          <a:xfrm>
            <a:off x="29977004" y="18923062"/>
            <a:ext cx="13731791" cy="4605036"/>
          </a:xfrm>
          <a:prstGeom prst="rect">
            <a:avLst/>
          </a:prstGeom>
          <a:noFill/>
          <a:ln>
            <a:noFill/>
          </a:ln>
        </p:spPr>
        <p:txBody>
          <a:bodyPr anchorCtr="0" anchor="t" bIns="39950" lIns="79925" spcFirstLastPara="1" rIns="79925" wrap="square" tIns="39950">
            <a:spAutoFit/>
          </a:bodyPr>
          <a:lstStyle/>
          <a:p>
            <a:pPr indent="-457200" lvl="0" marL="457200" marR="0" rtl="0" algn="just">
              <a:spcBef>
                <a:spcPts val="0"/>
              </a:spcBef>
              <a:spcAft>
                <a:spcPts val="0"/>
              </a:spcAft>
              <a:buClr>
                <a:schemeClr val="dk1"/>
              </a:buClr>
              <a:buSzPts val="3250"/>
              <a:buFont typeface="Noto Sans Symbols"/>
              <a:buChar char="▪"/>
            </a:pPr>
            <a:r>
              <a:rPr b="1" lang="en-US" sz="3250">
                <a:solidFill>
                  <a:schemeClr val="dk1"/>
                </a:solidFill>
                <a:latin typeface="Arial"/>
                <a:ea typeface="Arial"/>
                <a:cs typeface="Arial"/>
                <a:sym typeface="Arial"/>
              </a:rPr>
              <a:t>Basic CNN models had poor accuracy and were prone to skewed results.</a:t>
            </a:r>
            <a:endParaRPr/>
          </a:p>
          <a:p>
            <a:pPr indent="-457200" lvl="0" marL="457200" marR="0" rtl="0" algn="just">
              <a:spcBef>
                <a:spcPts val="0"/>
              </a:spcBef>
              <a:spcAft>
                <a:spcPts val="0"/>
              </a:spcAft>
              <a:buClr>
                <a:schemeClr val="dk1"/>
              </a:buClr>
              <a:buSzPts val="3250"/>
              <a:buFont typeface="Noto Sans Symbols"/>
              <a:buChar char="▪"/>
            </a:pPr>
            <a:r>
              <a:rPr b="1" lang="en-US" sz="3250">
                <a:solidFill>
                  <a:schemeClr val="dk1"/>
                </a:solidFill>
                <a:latin typeface="Arial"/>
                <a:ea typeface="Arial"/>
                <a:cs typeface="Arial"/>
                <a:sym typeface="Arial"/>
              </a:rPr>
              <a:t>Adding dropout and hyperparameter tuning did not improve the basic models significantly</a:t>
            </a:r>
            <a:endParaRPr/>
          </a:p>
          <a:p>
            <a:pPr indent="-457200" lvl="0" marL="457200" marR="0" rtl="0" algn="just">
              <a:spcBef>
                <a:spcPts val="0"/>
              </a:spcBef>
              <a:spcAft>
                <a:spcPts val="0"/>
              </a:spcAft>
              <a:buClr>
                <a:schemeClr val="dk1"/>
              </a:buClr>
              <a:buSzPts val="3250"/>
              <a:buFont typeface="Noto Sans Symbols"/>
              <a:buChar char="▪"/>
            </a:pPr>
            <a:r>
              <a:rPr b="1" lang="en-US" sz="3250">
                <a:solidFill>
                  <a:schemeClr val="dk1"/>
                </a:solidFill>
                <a:latin typeface="Arial"/>
                <a:ea typeface="Arial"/>
                <a:cs typeface="Arial"/>
                <a:sym typeface="Arial"/>
              </a:rPr>
              <a:t>Non-CNN methods had low accuracy and took more time to train</a:t>
            </a:r>
            <a:endParaRPr/>
          </a:p>
          <a:p>
            <a:pPr indent="-457200" lvl="0" marL="457200" marR="0" rtl="0" algn="just">
              <a:spcBef>
                <a:spcPts val="0"/>
              </a:spcBef>
              <a:spcAft>
                <a:spcPts val="0"/>
              </a:spcAft>
              <a:buClr>
                <a:schemeClr val="dk1"/>
              </a:buClr>
              <a:buSzPts val="3250"/>
              <a:buFont typeface="Noto Sans Symbols"/>
              <a:buChar char="▪"/>
            </a:pPr>
            <a:r>
              <a:rPr b="1" lang="en-US" sz="3250">
                <a:solidFill>
                  <a:schemeClr val="dk1"/>
                </a:solidFill>
                <a:latin typeface="Arial"/>
                <a:ea typeface="Arial"/>
                <a:cs typeface="Arial"/>
                <a:sym typeface="Arial"/>
              </a:rPr>
              <a:t>Pre-trained transfer learning models of larger size and complexity had much higher accuracy, with only a relatively small amount of training on this dataset</a:t>
            </a:r>
            <a:endParaRPr/>
          </a:p>
          <a:p>
            <a:pPr indent="0" lvl="0" marL="0" marR="0" rtl="0" algn="just">
              <a:spcBef>
                <a:spcPts val="0"/>
              </a:spcBef>
              <a:spcAft>
                <a:spcPts val="0"/>
              </a:spcAft>
              <a:buNone/>
            </a:pPr>
            <a:r>
              <a:t/>
            </a:r>
            <a:endParaRPr b="0" sz="3400">
              <a:solidFill>
                <a:schemeClr val="dk1"/>
              </a:solidFill>
              <a:latin typeface="Calibri"/>
              <a:ea typeface="Calibri"/>
              <a:cs typeface="Calibri"/>
              <a:sym typeface="Calibri"/>
            </a:endParaRPr>
          </a:p>
        </p:txBody>
      </p:sp>
      <p:sp>
        <p:nvSpPr>
          <p:cNvPr id="117" name="Google Shape;117;p1"/>
          <p:cNvSpPr txBox="1"/>
          <p:nvPr/>
        </p:nvSpPr>
        <p:spPr>
          <a:xfrm>
            <a:off x="30029385" y="24516825"/>
            <a:ext cx="13787075" cy="4081816"/>
          </a:xfrm>
          <a:prstGeom prst="rect">
            <a:avLst/>
          </a:prstGeom>
          <a:noFill/>
          <a:ln>
            <a:noFill/>
          </a:ln>
        </p:spPr>
        <p:txBody>
          <a:bodyPr anchorCtr="0" anchor="t" bIns="39950" lIns="79925" spcFirstLastPara="1" rIns="79925" wrap="square" tIns="39950">
            <a:spAutoFit/>
          </a:bodyPr>
          <a:lstStyle/>
          <a:p>
            <a:pPr indent="-457200" lvl="0" marL="457200" marR="0" rtl="0" algn="just">
              <a:spcBef>
                <a:spcPts val="0"/>
              </a:spcBef>
              <a:spcAft>
                <a:spcPts val="0"/>
              </a:spcAft>
              <a:buClr>
                <a:srgbClr val="000000"/>
              </a:buClr>
              <a:buSzPts val="3250"/>
              <a:buFont typeface="Noto Sans Symbols"/>
              <a:buChar char="▪"/>
            </a:pPr>
            <a:r>
              <a:rPr b="1" i="0" lang="en-US" sz="3250" u="none" strike="noStrike">
                <a:solidFill>
                  <a:srgbClr val="000000"/>
                </a:solidFill>
                <a:latin typeface="Arial"/>
                <a:ea typeface="Arial"/>
                <a:cs typeface="Arial"/>
                <a:sym typeface="Arial"/>
              </a:rPr>
              <a:t>Create larger,  more sophisticated models using an expanded dataset, to see if the accuracy of transfer learning models can be improved. This would require a larger dataset and more computing power.</a:t>
            </a:r>
            <a:endParaRPr b="1" sz="3250">
              <a:solidFill>
                <a:schemeClr val="dk1"/>
              </a:solidFill>
              <a:latin typeface="Arial"/>
              <a:ea typeface="Arial"/>
              <a:cs typeface="Arial"/>
              <a:sym typeface="Arial"/>
            </a:endParaRPr>
          </a:p>
          <a:p>
            <a:pPr indent="-457200" lvl="0" marL="457200" marR="0" rtl="0" algn="just">
              <a:spcBef>
                <a:spcPts val="0"/>
              </a:spcBef>
              <a:spcAft>
                <a:spcPts val="0"/>
              </a:spcAft>
              <a:buClr>
                <a:srgbClr val="000000"/>
              </a:buClr>
              <a:buSzPts val="3250"/>
              <a:buFont typeface="Noto Sans Symbols"/>
              <a:buChar char="▪"/>
            </a:pPr>
            <a:r>
              <a:rPr b="1" i="0" lang="en-US" sz="3250" u="none" strike="noStrike">
                <a:solidFill>
                  <a:srgbClr val="000000"/>
                </a:solidFill>
                <a:latin typeface="Arial"/>
                <a:ea typeface="Arial"/>
                <a:cs typeface="Arial"/>
                <a:sym typeface="Arial"/>
              </a:rPr>
              <a:t>Create </a:t>
            </a:r>
            <a:r>
              <a:rPr b="1" lang="en-US" sz="3250">
                <a:solidFill>
                  <a:srgbClr val="000000"/>
                </a:solidFill>
                <a:latin typeface="Arial"/>
                <a:ea typeface="Arial"/>
                <a:cs typeface="Arial"/>
                <a:sym typeface="Arial"/>
              </a:rPr>
              <a:t>object detection model to situate the tumor in the image, using techniques like R-CNN to perform classifications on subsets of the image. This requires ground-truth data on the general location of tumors in the lung cavity for patients who had cancer.</a:t>
            </a:r>
            <a:endParaRPr b="1" sz="3250">
              <a:solidFill>
                <a:schemeClr val="dk1"/>
              </a:solidFill>
              <a:latin typeface="Calibri"/>
              <a:ea typeface="Calibri"/>
              <a:cs typeface="Calibri"/>
              <a:sym typeface="Calibri"/>
            </a:endParaRPr>
          </a:p>
        </p:txBody>
      </p:sp>
      <p:sp>
        <p:nvSpPr>
          <p:cNvPr id="118" name="Google Shape;118;p1"/>
          <p:cNvSpPr txBox="1"/>
          <p:nvPr/>
        </p:nvSpPr>
        <p:spPr>
          <a:xfrm>
            <a:off x="29892462" y="30360700"/>
            <a:ext cx="13816333" cy="2619877"/>
          </a:xfrm>
          <a:prstGeom prst="rect">
            <a:avLst/>
          </a:prstGeom>
          <a:noFill/>
          <a:ln>
            <a:noFill/>
          </a:ln>
        </p:spPr>
        <p:txBody>
          <a:bodyPr anchorCtr="0" anchor="t" bIns="39950" lIns="79925" spcFirstLastPara="1" rIns="79925" wrap="square" tIns="39950">
            <a:spAutoFit/>
          </a:bodyPr>
          <a:lstStyle/>
          <a:p>
            <a:pPr indent="0" lvl="0" marL="0" marR="0" rtl="0" algn="just">
              <a:spcBef>
                <a:spcPts val="0"/>
              </a:spcBef>
              <a:spcAft>
                <a:spcPts val="0"/>
              </a:spcAft>
              <a:buNone/>
            </a:pPr>
            <a:r>
              <a:rPr b="1" lang="en-US" sz="3300">
                <a:solidFill>
                  <a:schemeClr val="dk1"/>
                </a:solidFill>
                <a:latin typeface="Arial"/>
                <a:ea typeface="Arial"/>
                <a:cs typeface="Arial"/>
                <a:sym typeface="Arial"/>
              </a:rPr>
              <a:t>We would like to thank our mentor, Dr.Nouhad Rizk, for her</a:t>
            </a:r>
            <a:endParaRPr/>
          </a:p>
          <a:p>
            <a:pPr indent="0" lvl="0" marL="0" marR="0" rtl="0" algn="just">
              <a:spcBef>
                <a:spcPts val="0"/>
              </a:spcBef>
              <a:spcAft>
                <a:spcPts val="0"/>
              </a:spcAft>
              <a:buNone/>
            </a:pPr>
            <a:r>
              <a:rPr b="1" lang="en-US" sz="3300">
                <a:solidFill>
                  <a:schemeClr val="dk1"/>
                </a:solidFill>
                <a:latin typeface="Arial"/>
                <a:ea typeface="Arial"/>
                <a:cs typeface="Arial"/>
                <a:sym typeface="Arial"/>
              </a:rPr>
              <a:t> guidance throughout the project. Her feedback helped us  carry </a:t>
            </a:r>
            <a:endParaRPr/>
          </a:p>
          <a:p>
            <a:pPr indent="0" lvl="0" marL="0" marR="0" rtl="0" algn="just">
              <a:spcBef>
                <a:spcPts val="0"/>
              </a:spcBef>
              <a:spcAft>
                <a:spcPts val="0"/>
              </a:spcAft>
              <a:buNone/>
            </a:pPr>
            <a:r>
              <a:rPr b="1" lang="en-US" sz="3300">
                <a:solidFill>
                  <a:schemeClr val="dk1"/>
                </a:solidFill>
                <a:latin typeface="Arial"/>
                <a:ea typeface="Arial"/>
                <a:cs typeface="Arial"/>
                <a:sym typeface="Arial"/>
              </a:rPr>
              <a:t>out this research project successfully. We also thank Mohamed Hany for compiling the chest CT scan images dataset from public domain sources</a:t>
            </a:r>
            <a:endParaRPr/>
          </a:p>
        </p:txBody>
      </p:sp>
      <p:pic>
        <p:nvPicPr>
          <p:cNvPr id="119" name="Google Shape;119;p1"/>
          <p:cNvPicPr preferRelativeResize="0"/>
          <p:nvPr/>
        </p:nvPicPr>
        <p:blipFill rotWithShape="1">
          <a:blip r:embed="rId3">
            <a:alphaModFix/>
          </a:blip>
          <a:srcRect b="0" l="0" r="0" t="0"/>
          <a:stretch/>
        </p:blipFill>
        <p:spPr>
          <a:xfrm>
            <a:off x="2096861" y="2314703"/>
            <a:ext cx="5838825" cy="1219200"/>
          </a:xfrm>
          <a:prstGeom prst="rect">
            <a:avLst/>
          </a:prstGeom>
          <a:noFill/>
          <a:ln>
            <a:noFill/>
          </a:ln>
        </p:spPr>
      </p:pic>
      <p:grpSp>
        <p:nvGrpSpPr>
          <p:cNvPr id="120" name="Google Shape;120;p1"/>
          <p:cNvGrpSpPr/>
          <p:nvPr/>
        </p:nvGrpSpPr>
        <p:grpSpPr>
          <a:xfrm>
            <a:off x="15310712" y="5548026"/>
            <a:ext cx="14026118" cy="17515103"/>
            <a:chOff x="15310712" y="5548026"/>
            <a:chExt cx="14026118" cy="17515103"/>
          </a:xfrm>
        </p:grpSpPr>
        <p:sp>
          <p:nvSpPr>
            <p:cNvPr id="121" name="Google Shape;121;p1"/>
            <p:cNvSpPr txBox="1"/>
            <p:nvPr/>
          </p:nvSpPr>
          <p:spPr>
            <a:xfrm>
              <a:off x="15609531" y="6593306"/>
              <a:ext cx="13586035" cy="16469823"/>
            </a:xfrm>
            <a:prstGeom prst="rect">
              <a:avLst/>
            </a:prstGeom>
            <a:noFill/>
            <a:ln>
              <a:noFill/>
            </a:ln>
          </p:spPr>
          <p:txBody>
            <a:bodyPr anchorCtr="0" anchor="t" bIns="39950" lIns="79925" spcFirstLastPara="1" rIns="79925" wrap="square" tIns="39950">
              <a:spAutoFit/>
            </a:bodyPr>
            <a:lstStyle/>
            <a:p>
              <a:pPr indent="-685800" lvl="0" marL="685800" marR="0" rtl="0" algn="just">
                <a:spcBef>
                  <a:spcPts val="0"/>
                </a:spcBef>
                <a:spcAft>
                  <a:spcPts val="0"/>
                </a:spcAft>
                <a:buClr>
                  <a:schemeClr val="dk1"/>
                </a:buClr>
                <a:buSzPts val="3550"/>
                <a:buFont typeface="Noto Sans Symbols"/>
                <a:buChar char="▪"/>
              </a:pPr>
              <a:r>
                <a:rPr b="1" lang="en-US" sz="3550">
                  <a:solidFill>
                    <a:schemeClr val="dk1"/>
                  </a:solidFill>
                  <a:highlight>
                    <a:srgbClr val="FFFF00"/>
                  </a:highlight>
                  <a:latin typeface="Arial"/>
                  <a:ea typeface="Arial"/>
                  <a:cs typeface="Arial"/>
                  <a:sym typeface="Arial"/>
                </a:rPr>
                <a:t>Basic CNN</a:t>
              </a:r>
              <a:r>
                <a:rPr b="1" lang="en-US" sz="3550">
                  <a:solidFill>
                    <a:schemeClr val="dk1"/>
                  </a:solidFill>
                  <a:latin typeface="Arial"/>
                  <a:ea typeface="Arial"/>
                  <a:cs typeface="Arial"/>
                  <a:sym typeface="Arial"/>
                </a:rPr>
                <a:t>: 2 Convolution Blocks plus MaxPooling, 2 fully-connected layers with ReLU activation.</a:t>
              </a:r>
              <a:endParaRPr/>
            </a:p>
            <a:p>
              <a:pPr indent="-685800" lvl="0" marL="685800" marR="0" rtl="0" algn="just">
                <a:spcBef>
                  <a:spcPts val="0"/>
                </a:spcBef>
                <a:spcAft>
                  <a:spcPts val="0"/>
                </a:spcAft>
                <a:buClr>
                  <a:schemeClr val="dk1"/>
                </a:buClr>
                <a:buSzPts val="3550"/>
                <a:buFont typeface="Noto Sans Symbols"/>
                <a:buChar char="▪"/>
              </a:pPr>
              <a:r>
                <a:rPr b="1" lang="en-US" sz="3550">
                  <a:solidFill>
                    <a:schemeClr val="dk1"/>
                  </a:solidFill>
                  <a:highlight>
                    <a:srgbClr val="FFFF00"/>
                  </a:highlight>
                  <a:latin typeface="Arial"/>
                  <a:ea typeface="Arial"/>
                  <a:cs typeface="Arial"/>
                  <a:sym typeface="Arial"/>
                </a:rPr>
                <a:t>CNN with Dropout:</a:t>
              </a:r>
              <a:r>
                <a:rPr b="1" lang="en-US" sz="3550">
                  <a:solidFill>
                    <a:schemeClr val="dk1"/>
                  </a:solidFill>
                  <a:latin typeface="Arial"/>
                  <a:ea typeface="Arial"/>
                  <a:cs typeface="Arial"/>
                  <a:sym typeface="Arial"/>
                </a:rPr>
                <a:t> 50% Dropout rate used to increase basic CNN model accuracy by 5-7 percent. By doing this, Dropout layer decreases co-adaptability. In this manner, the neurons can generalize effectively when CNN model chooses a sample from the training set.</a:t>
              </a:r>
              <a:endParaRPr/>
            </a:p>
            <a:p>
              <a:pPr indent="-685800" lvl="0" marL="685800" marR="0" rtl="0" algn="just">
                <a:spcBef>
                  <a:spcPts val="0"/>
                </a:spcBef>
                <a:spcAft>
                  <a:spcPts val="0"/>
                </a:spcAft>
                <a:buClr>
                  <a:schemeClr val="dk1"/>
                </a:buClr>
                <a:buSzPts val="3550"/>
                <a:buFont typeface="Noto Sans Symbols"/>
                <a:buChar char="▪"/>
              </a:pPr>
              <a:r>
                <a:rPr b="1" lang="en-US" sz="3550">
                  <a:solidFill>
                    <a:schemeClr val="dk1"/>
                  </a:solidFill>
                  <a:highlight>
                    <a:srgbClr val="FFFF00"/>
                  </a:highlight>
                  <a:latin typeface="Arial"/>
                  <a:ea typeface="Arial"/>
                  <a:cs typeface="Arial"/>
                  <a:sym typeface="Arial"/>
                </a:rPr>
                <a:t>CNN with Keras Tuner</a:t>
              </a:r>
              <a:r>
                <a:rPr b="1" lang="en-US" sz="3550">
                  <a:solidFill>
                    <a:schemeClr val="dk1"/>
                  </a:solidFill>
                  <a:latin typeface="Arial"/>
                  <a:ea typeface="Arial"/>
                  <a:cs typeface="Arial"/>
                  <a:sym typeface="Arial"/>
                </a:rPr>
                <a:t>: Basic CNN model trained with hyperparameter tuning using Keras tuner with Nadam optimizer to further increase model accuracy.</a:t>
              </a:r>
              <a:endParaRPr/>
            </a:p>
            <a:p>
              <a:pPr indent="-685800" lvl="0" marL="685800" marR="0" rtl="0" algn="just">
                <a:spcBef>
                  <a:spcPts val="0"/>
                </a:spcBef>
                <a:spcAft>
                  <a:spcPts val="0"/>
                </a:spcAft>
                <a:buClr>
                  <a:schemeClr val="dk1"/>
                </a:buClr>
                <a:buSzPts val="3550"/>
                <a:buFont typeface="Noto Sans Symbols"/>
                <a:buChar char="▪"/>
              </a:pPr>
              <a:r>
                <a:rPr b="1" lang="en-US" sz="3550">
                  <a:solidFill>
                    <a:schemeClr val="dk1"/>
                  </a:solidFill>
                  <a:latin typeface="Arial"/>
                  <a:ea typeface="Arial"/>
                  <a:cs typeface="Arial"/>
                  <a:sym typeface="Arial"/>
                </a:rPr>
                <a:t>Non-neural network models like </a:t>
              </a:r>
              <a:r>
                <a:rPr b="1" lang="en-US" sz="3550">
                  <a:solidFill>
                    <a:schemeClr val="dk1"/>
                  </a:solidFill>
                  <a:highlight>
                    <a:srgbClr val="FFFF00"/>
                  </a:highlight>
                  <a:latin typeface="Arial"/>
                  <a:ea typeface="Arial"/>
                  <a:cs typeface="Arial"/>
                  <a:sym typeface="Arial"/>
                </a:rPr>
                <a:t>Support Vector Classifier (SVC)</a:t>
              </a:r>
              <a:r>
                <a:rPr b="1" lang="en-US" sz="3550">
                  <a:solidFill>
                    <a:schemeClr val="dk1"/>
                  </a:solidFill>
                  <a:latin typeface="Arial"/>
                  <a:ea typeface="Arial"/>
                  <a:cs typeface="Arial"/>
                  <a:sym typeface="Arial"/>
                </a:rPr>
                <a:t> and </a:t>
              </a:r>
              <a:r>
                <a:rPr b="1" lang="en-US" sz="3550">
                  <a:solidFill>
                    <a:schemeClr val="dk1"/>
                  </a:solidFill>
                  <a:highlight>
                    <a:srgbClr val="FFFF00"/>
                  </a:highlight>
                  <a:latin typeface="Arial"/>
                  <a:ea typeface="Arial"/>
                  <a:cs typeface="Arial"/>
                  <a:sym typeface="Arial"/>
                </a:rPr>
                <a:t>Random Forest Classifier (RFC)</a:t>
              </a:r>
              <a:r>
                <a:rPr b="1" lang="en-US" sz="3550">
                  <a:solidFill>
                    <a:schemeClr val="dk1"/>
                  </a:solidFill>
                  <a:latin typeface="Arial"/>
                  <a:ea typeface="Arial"/>
                  <a:cs typeface="Arial"/>
                  <a:sym typeface="Arial"/>
                </a:rPr>
                <a:t>  trained with hyperparameter tuning using RandomizedSearch cross validation. </a:t>
              </a:r>
              <a:endParaRPr/>
            </a:p>
            <a:p>
              <a:pPr indent="-685800" lvl="0" marL="685800" marR="0" rtl="0" algn="just">
                <a:spcBef>
                  <a:spcPts val="0"/>
                </a:spcBef>
                <a:spcAft>
                  <a:spcPts val="0"/>
                </a:spcAft>
                <a:buClr>
                  <a:schemeClr val="dk1"/>
                </a:buClr>
                <a:buSzPts val="3550"/>
                <a:buFont typeface="Noto Sans Symbols"/>
                <a:buChar char="▪"/>
              </a:pPr>
              <a:r>
                <a:rPr b="1" lang="en-US" sz="3550">
                  <a:solidFill>
                    <a:schemeClr val="dk1"/>
                  </a:solidFill>
                  <a:latin typeface="Arial"/>
                  <a:ea typeface="Arial"/>
                  <a:cs typeface="Arial"/>
                  <a:sym typeface="Arial"/>
                </a:rPr>
                <a:t>Transfer learning models used:</a:t>
              </a:r>
              <a:endParaRPr/>
            </a:p>
            <a:p>
              <a:pPr indent="0" lvl="0" marL="0" marR="0" rtl="0" algn="just">
                <a:spcBef>
                  <a:spcPts val="0"/>
                </a:spcBef>
                <a:spcAft>
                  <a:spcPts val="0"/>
                </a:spcAft>
                <a:buNone/>
              </a:pPr>
              <a:r>
                <a:rPr b="1" lang="en-US" sz="3550">
                  <a:solidFill>
                    <a:schemeClr val="dk1"/>
                  </a:solidFill>
                  <a:latin typeface="Arial"/>
                  <a:ea typeface="Arial"/>
                  <a:cs typeface="Arial"/>
                  <a:sym typeface="Arial"/>
                </a:rPr>
                <a:t>       1) I</a:t>
              </a:r>
              <a:r>
                <a:rPr b="1" lang="en-US" sz="3550">
                  <a:solidFill>
                    <a:schemeClr val="dk1"/>
                  </a:solidFill>
                  <a:highlight>
                    <a:srgbClr val="FFFF00"/>
                  </a:highlight>
                  <a:latin typeface="Arial"/>
                  <a:ea typeface="Arial"/>
                  <a:cs typeface="Arial"/>
                  <a:sym typeface="Arial"/>
                </a:rPr>
                <a:t>nceptionV3</a:t>
              </a:r>
              <a:r>
                <a:rPr b="1" lang="en-US" sz="3550">
                  <a:solidFill>
                    <a:schemeClr val="dk1"/>
                  </a:solidFill>
                  <a:latin typeface="Arial"/>
                  <a:ea typeface="Arial"/>
                  <a:cs typeface="Arial"/>
                  <a:sym typeface="Arial"/>
                </a:rPr>
                <a:t> : Input image is 224×224 RGB image.  23,626,728 trainable parameters and the model is 48 layers deep.</a:t>
              </a:r>
              <a:endParaRPr/>
            </a:p>
            <a:p>
              <a:pPr indent="0" lvl="0" marL="0" marR="0" rtl="0" algn="just">
                <a:spcBef>
                  <a:spcPts val="0"/>
                </a:spcBef>
                <a:spcAft>
                  <a:spcPts val="0"/>
                </a:spcAft>
                <a:buNone/>
              </a:pPr>
              <a:r>
                <a:rPr b="1" lang="en-US" sz="3550">
                  <a:solidFill>
                    <a:schemeClr val="dk1"/>
                  </a:solidFill>
                  <a:latin typeface="Arial"/>
                  <a:ea typeface="Arial"/>
                  <a:cs typeface="Arial"/>
                  <a:sym typeface="Arial"/>
                </a:rPr>
                <a:t>	2) </a:t>
              </a:r>
              <a:r>
                <a:rPr b="1" lang="en-US" sz="3550">
                  <a:solidFill>
                    <a:schemeClr val="dk1"/>
                  </a:solidFill>
                  <a:highlight>
                    <a:srgbClr val="FFFF00"/>
                  </a:highlight>
                  <a:latin typeface="Arial"/>
                  <a:ea typeface="Arial"/>
                  <a:cs typeface="Arial"/>
                  <a:sym typeface="Arial"/>
                </a:rPr>
                <a:t>Xception</a:t>
              </a:r>
              <a:r>
                <a:rPr b="1" lang="en-US" sz="3550">
                  <a:solidFill>
                    <a:schemeClr val="dk1"/>
                  </a:solidFill>
                  <a:latin typeface="Arial"/>
                  <a:ea typeface="Arial"/>
                  <a:cs typeface="Arial"/>
                  <a:sym typeface="Arial"/>
                </a:rPr>
                <a:t>: Input image is 299×299 RBG, 22,855,952 trainable parameters and the model is 71 layers deep.</a:t>
              </a:r>
              <a:endParaRPr/>
            </a:p>
            <a:p>
              <a:pPr indent="0" lvl="0" marL="0" marR="0" rtl="0" algn="just">
                <a:spcBef>
                  <a:spcPts val="0"/>
                </a:spcBef>
                <a:spcAft>
                  <a:spcPts val="0"/>
                </a:spcAft>
                <a:buNone/>
              </a:pPr>
              <a:r>
                <a:t/>
              </a:r>
              <a:endParaRPr b="1" sz="3550">
                <a:solidFill>
                  <a:schemeClr val="dk1"/>
                </a:solidFill>
                <a:latin typeface="Arial"/>
                <a:ea typeface="Arial"/>
                <a:cs typeface="Arial"/>
                <a:sym typeface="Arial"/>
              </a:endParaRPr>
            </a:p>
            <a:p>
              <a:pPr indent="0" lvl="0" marL="0" marR="0" rtl="0" algn="just">
                <a:spcBef>
                  <a:spcPts val="0"/>
                </a:spcBef>
                <a:spcAft>
                  <a:spcPts val="0"/>
                </a:spcAft>
                <a:buNone/>
              </a:pPr>
              <a:r>
                <a:rPr b="1" lang="en-US" sz="3550">
                  <a:solidFill>
                    <a:schemeClr val="dk1"/>
                  </a:solidFill>
                  <a:latin typeface="Arial"/>
                  <a:ea typeface="Arial"/>
                  <a:cs typeface="Arial"/>
                  <a:sym typeface="Arial"/>
                </a:rPr>
                <a:t>	3) </a:t>
              </a:r>
              <a:r>
                <a:rPr b="1" lang="en-US" sz="3550">
                  <a:solidFill>
                    <a:schemeClr val="dk1"/>
                  </a:solidFill>
                  <a:highlight>
                    <a:srgbClr val="FFFF00"/>
                  </a:highlight>
                  <a:latin typeface="Arial"/>
                  <a:ea typeface="Arial"/>
                  <a:cs typeface="Arial"/>
                  <a:sym typeface="Arial"/>
                </a:rPr>
                <a:t>EfficientNetB2</a:t>
              </a:r>
              <a:r>
                <a:rPr b="1" lang="en-US" sz="3550">
                  <a:solidFill>
                    <a:schemeClr val="dk1"/>
                  </a:solidFill>
                  <a:latin typeface="Arial"/>
                  <a:ea typeface="Arial"/>
                  <a:cs typeface="Arial"/>
                  <a:sym typeface="Arial"/>
                </a:rPr>
                <a:t>: Input image is 224x224 RGB, 11M trainable parameters with 342 layers.</a:t>
              </a:r>
              <a:endParaRPr/>
            </a:p>
            <a:p>
              <a:pPr indent="0" lvl="0" marL="0" marR="0" rtl="0" algn="just">
                <a:spcBef>
                  <a:spcPts val="0"/>
                </a:spcBef>
                <a:spcAft>
                  <a:spcPts val="0"/>
                </a:spcAft>
                <a:buNone/>
              </a:pPr>
              <a:r>
                <a:t/>
              </a:r>
              <a:endParaRPr b="1" sz="3550">
                <a:solidFill>
                  <a:schemeClr val="dk1"/>
                </a:solidFill>
                <a:latin typeface="Arial"/>
                <a:ea typeface="Arial"/>
                <a:cs typeface="Arial"/>
                <a:sym typeface="Arial"/>
              </a:endParaRPr>
            </a:p>
            <a:p>
              <a:pPr indent="0" lvl="0" marL="0" marR="0" rtl="0" algn="just">
                <a:spcBef>
                  <a:spcPts val="0"/>
                </a:spcBef>
                <a:spcAft>
                  <a:spcPts val="0"/>
                </a:spcAft>
                <a:buNone/>
              </a:pPr>
              <a:r>
                <a:rPr b="1" lang="en-US" sz="3550">
                  <a:solidFill>
                    <a:schemeClr val="dk1"/>
                  </a:solidFill>
                  <a:latin typeface="Arial"/>
                  <a:ea typeface="Arial"/>
                  <a:cs typeface="Arial"/>
                  <a:sym typeface="Arial"/>
                </a:rPr>
                <a:t>	4) </a:t>
              </a:r>
              <a:r>
                <a:rPr b="1" lang="en-US" sz="3550">
                  <a:solidFill>
                    <a:schemeClr val="dk1"/>
                  </a:solidFill>
                  <a:highlight>
                    <a:srgbClr val="FFFF00"/>
                  </a:highlight>
                  <a:latin typeface="Arial"/>
                  <a:ea typeface="Arial"/>
                  <a:cs typeface="Arial"/>
                  <a:sym typeface="Arial"/>
                </a:rPr>
                <a:t>ResNet50: </a:t>
              </a:r>
              <a:r>
                <a:rPr b="1" lang="en-US" sz="3550">
                  <a:solidFill>
                    <a:schemeClr val="dk1"/>
                  </a:solidFill>
                  <a:latin typeface="Arial"/>
                  <a:ea typeface="Arial"/>
                  <a:cs typeface="Arial"/>
                  <a:sym typeface="Arial"/>
                </a:rPr>
                <a:t>Input image is 224x224 RGB image. 602,116 trainable parameters and the model is 50 layers deep.</a:t>
              </a:r>
              <a:endParaRPr/>
            </a:p>
            <a:p>
              <a:pPr indent="0" lvl="0" marL="0" marR="0" rtl="0" algn="just">
                <a:spcBef>
                  <a:spcPts val="0"/>
                </a:spcBef>
                <a:spcAft>
                  <a:spcPts val="0"/>
                </a:spcAft>
                <a:buNone/>
              </a:pPr>
              <a:r>
                <a:t/>
              </a:r>
              <a:endParaRPr b="1" sz="3550">
                <a:solidFill>
                  <a:schemeClr val="dk1"/>
                </a:solidFill>
                <a:latin typeface="Arial"/>
                <a:ea typeface="Arial"/>
                <a:cs typeface="Arial"/>
                <a:sym typeface="Arial"/>
              </a:endParaRPr>
            </a:p>
            <a:p>
              <a:pPr indent="0" lvl="0" marL="0" marR="0" rtl="0" algn="just">
                <a:spcBef>
                  <a:spcPts val="0"/>
                </a:spcBef>
                <a:spcAft>
                  <a:spcPts val="0"/>
                </a:spcAft>
                <a:buNone/>
              </a:pPr>
              <a:r>
                <a:rPr b="1" lang="en-US" sz="3550">
                  <a:solidFill>
                    <a:schemeClr val="dk1"/>
                  </a:solidFill>
                  <a:latin typeface="Arial"/>
                  <a:ea typeface="Arial"/>
                  <a:cs typeface="Arial"/>
                  <a:sym typeface="Arial"/>
                </a:rPr>
                <a:t>	5) </a:t>
              </a:r>
              <a:r>
                <a:rPr b="1" lang="en-US" sz="3550">
                  <a:solidFill>
                    <a:schemeClr val="dk1"/>
                  </a:solidFill>
                  <a:highlight>
                    <a:srgbClr val="FFFF00"/>
                  </a:highlight>
                  <a:latin typeface="Arial"/>
                  <a:ea typeface="Arial"/>
                  <a:cs typeface="Arial"/>
                  <a:sym typeface="Arial"/>
                </a:rPr>
                <a:t>VGG-16</a:t>
              </a:r>
              <a:r>
                <a:rPr b="1" lang="en-US" sz="3550">
                  <a:solidFill>
                    <a:schemeClr val="dk1"/>
                  </a:solidFill>
                  <a:latin typeface="Arial"/>
                  <a:ea typeface="Arial"/>
                  <a:cs typeface="Arial"/>
                  <a:sym typeface="Arial"/>
                </a:rPr>
                <a:t>: Similar to Basic CNN but larger/longer. 224 × 224 RGB image with 5 convolution blocks</a:t>
              </a:r>
              <a:endParaRPr/>
            </a:p>
            <a:p>
              <a:pPr indent="0" lvl="0" marL="0" marR="0" rtl="0" algn="just">
                <a:spcBef>
                  <a:spcPts val="0"/>
                </a:spcBef>
                <a:spcAft>
                  <a:spcPts val="0"/>
                </a:spcAft>
                <a:buNone/>
              </a:pPr>
              <a:r>
                <a:t/>
              </a:r>
              <a:endParaRPr b="0" sz="3550">
                <a:solidFill>
                  <a:schemeClr val="dk1"/>
                </a:solidFill>
                <a:latin typeface="Calibri"/>
                <a:ea typeface="Calibri"/>
                <a:cs typeface="Calibri"/>
                <a:sym typeface="Calibri"/>
              </a:endParaRPr>
            </a:p>
          </p:txBody>
        </p:sp>
        <p:sp>
          <p:nvSpPr>
            <p:cNvPr id="122" name="Google Shape;122;p1"/>
            <p:cNvSpPr/>
            <p:nvPr/>
          </p:nvSpPr>
          <p:spPr>
            <a:xfrm>
              <a:off x="15412142" y="6346567"/>
              <a:ext cx="13911942" cy="16637822"/>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23" name="Google Shape;123;p1"/>
            <p:cNvSpPr/>
            <p:nvPr/>
          </p:nvSpPr>
          <p:spPr>
            <a:xfrm>
              <a:off x="15310712" y="5548026"/>
              <a:ext cx="14026118" cy="754053"/>
            </a:xfrm>
            <a:custGeom>
              <a:rect b="b" l="l" r="r" t="t"/>
              <a:pathLst>
                <a:path extrusionOk="0" h="1985100" w="16250013">
                  <a:moveTo>
                    <a:pt x="16889" y="0"/>
                  </a:moveTo>
                  <a:lnTo>
                    <a:pt x="16247489" y="0"/>
                  </a:lnTo>
                  <a:cubicBezTo>
                    <a:pt x="16248330" y="530551"/>
                    <a:pt x="16249172" y="1427509"/>
                    <a:pt x="16250013" y="1958060"/>
                  </a:cubicBezTo>
                  <a:lnTo>
                    <a:pt x="0" y="1985100"/>
                  </a:lnTo>
                  <a:lnTo>
                    <a:pt x="16889" y="0"/>
                  </a:lnTo>
                  <a:close/>
                </a:path>
              </a:pathLst>
            </a:custGeom>
            <a:solidFill>
              <a:srgbClr val="C8102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Arial"/>
                  <a:ea typeface="Arial"/>
                  <a:cs typeface="Arial"/>
                  <a:sym typeface="Arial"/>
                </a:rPr>
                <a:t>Methods</a:t>
              </a:r>
              <a:endParaRPr b="1" sz="4300">
                <a:solidFill>
                  <a:schemeClr val="lt1"/>
                </a:solidFill>
                <a:latin typeface="Arial"/>
                <a:ea typeface="Arial"/>
                <a:cs typeface="Arial"/>
                <a:sym typeface="Arial"/>
              </a:endParaRPr>
            </a:p>
          </p:txBody>
        </p:sp>
      </p:grpSp>
      <p:sp>
        <p:nvSpPr>
          <p:cNvPr id="124" name="Google Shape;124;p1"/>
          <p:cNvSpPr/>
          <p:nvPr/>
        </p:nvSpPr>
        <p:spPr>
          <a:xfrm>
            <a:off x="29823727" y="5554584"/>
            <a:ext cx="14026118" cy="754053"/>
          </a:xfrm>
          <a:custGeom>
            <a:rect b="b" l="l" r="r" t="t"/>
            <a:pathLst>
              <a:path extrusionOk="0" h="1985100" w="16250013">
                <a:moveTo>
                  <a:pt x="16889" y="0"/>
                </a:moveTo>
                <a:lnTo>
                  <a:pt x="16247489" y="0"/>
                </a:lnTo>
                <a:cubicBezTo>
                  <a:pt x="16248330" y="530551"/>
                  <a:pt x="16249172" y="1427509"/>
                  <a:pt x="16250013" y="1958060"/>
                </a:cubicBezTo>
                <a:lnTo>
                  <a:pt x="0" y="1985100"/>
                </a:lnTo>
                <a:lnTo>
                  <a:pt x="16889" y="0"/>
                </a:lnTo>
                <a:close/>
              </a:path>
            </a:pathLst>
          </a:custGeom>
          <a:solidFill>
            <a:srgbClr val="C8102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Arial"/>
                <a:ea typeface="Arial"/>
                <a:cs typeface="Arial"/>
                <a:sym typeface="Arial"/>
              </a:rPr>
              <a:t>Results</a:t>
            </a:r>
            <a:endParaRPr b="1" sz="4300">
              <a:solidFill>
                <a:schemeClr val="lt1"/>
              </a:solidFill>
              <a:latin typeface="Arial"/>
              <a:ea typeface="Arial"/>
              <a:cs typeface="Arial"/>
              <a:sym typeface="Arial"/>
            </a:endParaRPr>
          </a:p>
        </p:txBody>
      </p:sp>
      <p:pic>
        <p:nvPicPr>
          <p:cNvPr id="125" name="Google Shape;125;p1"/>
          <p:cNvPicPr preferRelativeResize="0"/>
          <p:nvPr/>
        </p:nvPicPr>
        <p:blipFill rotWithShape="1">
          <a:blip r:embed="rId4">
            <a:alphaModFix/>
          </a:blip>
          <a:srcRect b="0" l="0" r="0" t="0"/>
          <a:stretch/>
        </p:blipFill>
        <p:spPr>
          <a:xfrm>
            <a:off x="1191849" y="28933833"/>
            <a:ext cx="5361352" cy="2504110"/>
          </a:xfrm>
          <a:prstGeom prst="rect">
            <a:avLst/>
          </a:prstGeom>
          <a:noFill/>
          <a:ln>
            <a:noFill/>
          </a:ln>
        </p:spPr>
      </p:pic>
      <p:pic>
        <p:nvPicPr>
          <p:cNvPr id="126" name="Google Shape;126;p1"/>
          <p:cNvPicPr preferRelativeResize="0"/>
          <p:nvPr/>
        </p:nvPicPr>
        <p:blipFill rotWithShape="1">
          <a:blip r:embed="rId5">
            <a:alphaModFix/>
          </a:blip>
          <a:srcRect b="0" l="0" r="0" t="0"/>
          <a:stretch/>
        </p:blipFill>
        <p:spPr>
          <a:xfrm>
            <a:off x="8080827" y="28039215"/>
            <a:ext cx="6175801" cy="3240072"/>
          </a:xfrm>
          <a:prstGeom prst="rect">
            <a:avLst/>
          </a:prstGeom>
          <a:noFill/>
          <a:ln>
            <a:noFill/>
          </a:ln>
        </p:spPr>
      </p:pic>
      <p:sp>
        <p:nvSpPr>
          <p:cNvPr id="127" name="Google Shape;127;p1"/>
          <p:cNvSpPr txBox="1"/>
          <p:nvPr/>
        </p:nvSpPr>
        <p:spPr>
          <a:xfrm>
            <a:off x="609600" y="31799326"/>
            <a:ext cx="6822425"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3900">
                <a:solidFill>
                  <a:srgbClr val="009900"/>
                </a:solidFill>
                <a:latin typeface="Arial"/>
                <a:ea typeface="Arial"/>
                <a:cs typeface="Arial"/>
                <a:sym typeface="Arial"/>
              </a:rPr>
              <a:t>Chest CT Scan Images of  Lung Cancers</a:t>
            </a:r>
            <a:endParaRPr/>
          </a:p>
        </p:txBody>
      </p:sp>
      <p:sp>
        <p:nvSpPr>
          <p:cNvPr id="128" name="Google Shape;128;p1"/>
          <p:cNvSpPr txBox="1"/>
          <p:nvPr/>
        </p:nvSpPr>
        <p:spPr>
          <a:xfrm>
            <a:off x="8519131" y="31260717"/>
            <a:ext cx="576505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4800">
                <a:solidFill>
                  <a:srgbClr val="009900"/>
                </a:solidFill>
                <a:latin typeface="Arial"/>
                <a:ea typeface="Arial"/>
                <a:cs typeface="Arial"/>
                <a:sym typeface="Arial"/>
              </a:rPr>
              <a:t>Adenocarcinoma,  </a:t>
            </a:r>
            <a:endParaRPr/>
          </a:p>
          <a:p>
            <a:pPr indent="0" lvl="0" marL="0" marR="0" rtl="0" algn="l">
              <a:spcBef>
                <a:spcPts val="0"/>
              </a:spcBef>
              <a:spcAft>
                <a:spcPts val="0"/>
              </a:spcAft>
              <a:buNone/>
            </a:pPr>
            <a:r>
              <a:rPr b="1" baseline="-25000" lang="en-US" sz="4800">
                <a:solidFill>
                  <a:srgbClr val="009900"/>
                </a:solidFill>
                <a:latin typeface="Arial"/>
                <a:ea typeface="Arial"/>
                <a:cs typeface="Arial"/>
                <a:sym typeface="Arial"/>
              </a:rPr>
              <a:t>squamous cell carcinoma,</a:t>
            </a:r>
            <a:endParaRPr/>
          </a:p>
          <a:p>
            <a:pPr indent="0" lvl="0" marL="0" marR="0" rtl="0" algn="l">
              <a:spcBef>
                <a:spcPts val="0"/>
              </a:spcBef>
              <a:spcAft>
                <a:spcPts val="0"/>
              </a:spcAft>
              <a:buNone/>
            </a:pPr>
            <a:r>
              <a:rPr b="1" baseline="-25000" lang="en-US" sz="4800">
                <a:solidFill>
                  <a:srgbClr val="009900"/>
                </a:solidFill>
                <a:latin typeface="Arial"/>
                <a:ea typeface="Arial"/>
                <a:cs typeface="Arial"/>
                <a:sym typeface="Arial"/>
              </a:rPr>
              <a:t> large cell carcinoma</a:t>
            </a:r>
            <a:endParaRPr/>
          </a:p>
        </p:txBody>
      </p:sp>
      <p:pic>
        <p:nvPicPr>
          <p:cNvPr id="129" name="Google Shape;129;p1"/>
          <p:cNvPicPr preferRelativeResize="0"/>
          <p:nvPr/>
        </p:nvPicPr>
        <p:blipFill rotWithShape="1">
          <a:blip r:embed="rId6">
            <a:alphaModFix/>
          </a:blip>
          <a:srcRect b="0" l="0" r="0" t="0"/>
          <a:stretch/>
        </p:blipFill>
        <p:spPr>
          <a:xfrm>
            <a:off x="15571504" y="23427800"/>
            <a:ext cx="6343468" cy="3212029"/>
          </a:xfrm>
          <a:prstGeom prst="rect">
            <a:avLst/>
          </a:prstGeom>
          <a:noFill/>
          <a:ln>
            <a:noFill/>
          </a:ln>
        </p:spPr>
      </p:pic>
      <p:pic>
        <p:nvPicPr>
          <p:cNvPr id="130" name="Google Shape;130;p1"/>
          <p:cNvPicPr preferRelativeResize="0"/>
          <p:nvPr/>
        </p:nvPicPr>
        <p:blipFill rotWithShape="1">
          <a:blip r:embed="rId7">
            <a:alphaModFix/>
          </a:blip>
          <a:srcRect b="0" l="0" r="0" t="0"/>
          <a:stretch/>
        </p:blipFill>
        <p:spPr>
          <a:xfrm>
            <a:off x="22807374" y="23369078"/>
            <a:ext cx="5987551" cy="3212029"/>
          </a:xfrm>
          <a:prstGeom prst="rect">
            <a:avLst/>
          </a:prstGeom>
          <a:noFill/>
          <a:ln>
            <a:noFill/>
          </a:ln>
        </p:spPr>
      </p:pic>
      <p:pic>
        <p:nvPicPr>
          <p:cNvPr id="131" name="Google Shape;131;p1"/>
          <p:cNvPicPr preferRelativeResize="0"/>
          <p:nvPr/>
        </p:nvPicPr>
        <p:blipFill rotWithShape="1">
          <a:blip r:embed="rId8">
            <a:alphaModFix/>
          </a:blip>
          <a:srcRect b="0" l="0" r="0" t="0"/>
          <a:stretch/>
        </p:blipFill>
        <p:spPr>
          <a:xfrm>
            <a:off x="16526847" y="27724851"/>
            <a:ext cx="6683550" cy="4783620"/>
          </a:xfrm>
          <a:prstGeom prst="rect">
            <a:avLst/>
          </a:prstGeom>
          <a:noFill/>
          <a:ln>
            <a:noFill/>
          </a:ln>
        </p:spPr>
      </p:pic>
      <p:sp>
        <p:nvSpPr>
          <p:cNvPr id="132" name="Google Shape;132;p1"/>
          <p:cNvSpPr txBox="1"/>
          <p:nvPr/>
        </p:nvSpPr>
        <p:spPr>
          <a:xfrm>
            <a:off x="16315817" y="26753149"/>
            <a:ext cx="3986989" cy="502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4000">
                <a:solidFill>
                  <a:srgbClr val="009900"/>
                </a:solidFill>
                <a:latin typeface="Arial"/>
                <a:ea typeface="Arial"/>
                <a:cs typeface="Arial"/>
                <a:sym typeface="Arial"/>
              </a:rPr>
              <a:t>Basic CNN architecture</a:t>
            </a:r>
            <a:endParaRPr/>
          </a:p>
        </p:txBody>
      </p:sp>
      <p:sp>
        <p:nvSpPr>
          <p:cNvPr id="133" name="Google Shape;133;p1"/>
          <p:cNvSpPr txBox="1"/>
          <p:nvPr/>
        </p:nvSpPr>
        <p:spPr>
          <a:xfrm>
            <a:off x="21770903" y="26718912"/>
            <a:ext cx="8045792" cy="502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4000">
                <a:solidFill>
                  <a:srgbClr val="009900"/>
                </a:solidFill>
                <a:latin typeface="Arial"/>
                <a:ea typeface="Arial"/>
                <a:cs typeface="Arial"/>
                <a:sym typeface="Arial"/>
              </a:rPr>
              <a:t>Hyperparameter tuning on SVC and RFC models</a:t>
            </a:r>
            <a:endParaRPr/>
          </a:p>
        </p:txBody>
      </p:sp>
      <p:sp>
        <p:nvSpPr>
          <p:cNvPr id="134" name="Google Shape;134;p1"/>
          <p:cNvSpPr txBox="1"/>
          <p:nvPr/>
        </p:nvSpPr>
        <p:spPr>
          <a:xfrm>
            <a:off x="23243347" y="29977541"/>
            <a:ext cx="6417526" cy="502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4000">
                <a:solidFill>
                  <a:srgbClr val="009900"/>
                </a:solidFill>
                <a:latin typeface="Arial"/>
                <a:ea typeface="Arial"/>
                <a:cs typeface="Arial"/>
                <a:sym typeface="Arial"/>
              </a:rPr>
              <a:t>Transfer Learning models architecture</a:t>
            </a:r>
            <a:endParaRPr/>
          </a:p>
        </p:txBody>
      </p:sp>
      <p:pic>
        <p:nvPicPr>
          <p:cNvPr descr="Chart, bar chart&#10;&#10;Description automatically generated" id="135" name="Google Shape;135;p1"/>
          <p:cNvPicPr preferRelativeResize="0"/>
          <p:nvPr/>
        </p:nvPicPr>
        <p:blipFill rotWithShape="1">
          <a:blip r:embed="rId9">
            <a:alphaModFix/>
          </a:blip>
          <a:srcRect b="0" l="0" r="0" t="0"/>
          <a:stretch/>
        </p:blipFill>
        <p:spPr>
          <a:xfrm>
            <a:off x="30347421" y="6393649"/>
            <a:ext cx="12970969" cy="5715000"/>
          </a:xfrm>
          <a:prstGeom prst="rect">
            <a:avLst/>
          </a:prstGeom>
          <a:noFill/>
          <a:ln>
            <a:noFill/>
          </a:ln>
        </p:spPr>
      </p:pic>
      <p:pic>
        <p:nvPicPr>
          <p:cNvPr descr="Chart, bar chart&#10;&#10;Description automatically generated" id="136" name="Google Shape;136;p1"/>
          <p:cNvPicPr preferRelativeResize="0"/>
          <p:nvPr/>
        </p:nvPicPr>
        <p:blipFill rotWithShape="1">
          <a:blip r:embed="rId10">
            <a:alphaModFix/>
          </a:blip>
          <a:srcRect b="0" l="0" r="0" t="0"/>
          <a:stretch/>
        </p:blipFill>
        <p:spPr>
          <a:xfrm>
            <a:off x="30398102" y="12007457"/>
            <a:ext cx="12969207" cy="57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cp:coreProperties>
</file>