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65043A-3FD6-4DA6-933D-1C05A8BCEF31}" v="3" dt="2025-05-26T08:20:46.955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o Schulz" userId="fd94faa1-b2a3-473c-8bce-88e9296ee7ab" providerId="ADAL" clId="{7A65043A-3FD6-4DA6-933D-1C05A8BCEF31}"/>
    <pc:docChg chg="custSel addSld modSld">
      <pc:chgData name="Dario Schulz" userId="fd94faa1-b2a3-473c-8bce-88e9296ee7ab" providerId="ADAL" clId="{7A65043A-3FD6-4DA6-933D-1C05A8BCEF31}" dt="2025-05-26T12:27:50.327" v="1537" actId="20577"/>
      <pc:docMkLst>
        <pc:docMk/>
      </pc:docMkLst>
      <pc:sldChg chg="modSp mod">
        <pc:chgData name="Dario Schulz" userId="fd94faa1-b2a3-473c-8bce-88e9296ee7ab" providerId="ADAL" clId="{7A65043A-3FD6-4DA6-933D-1C05A8BCEF31}" dt="2025-05-26T08:41:06.906" v="1321" actId="20577"/>
        <pc:sldMkLst>
          <pc:docMk/>
          <pc:sldMk cId="3937272235" sldId="260"/>
        </pc:sldMkLst>
        <pc:graphicFrameChg chg="modGraphic">
          <ac:chgData name="Dario Schulz" userId="fd94faa1-b2a3-473c-8bce-88e9296ee7ab" providerId="ADAL" clId="{7A65043A-3FD6-4DA6-933D-1C05A8BCEF31}" dt="2025-05-26T08:41:06.906" v="1321" actId="20577"/>
          <ac:graphicFrameMkLst>
            <pc:docMk/>
            <pc:sldMk cId="3937272235" sldId="260"/>
            <ac:graphicFrameMk id="86" creationId="{7DE7D3AB-322C-247D-B332-C5B7338CE716}"/>
          </ac:graphicFrameMkLst>
        </pc:graphicFrameChg>
      </pc:sldChg>
      <pc:sldChg chg="addSp delSp modSp mod">
        <pc:chgData name="Dario Schulz" userId="fd94faa1-b2a3-473c-8bce-88e9296ee7ab" providerId="ADAL" clId="{7A65043A-3FD6-4DA6-933D-1C05A8BCEF31}" dt="2025-05-26T08:21:24.522" v="922" actId="20577"/>
        <pc:sldMkLst>
          <pc:docMk/>
          <pc:sldMk cId="3779591997" sldId="262"/>
        </pc:sldMkLst>
        <pc:spChg chg="mod">
          <ac:chgData name="Dario Schulz" userId="fd94faa1-b2a3-473c-8bce-88e9296ee7ab" providerId="ADAL" clId="{7A65043A-3FD6-4DA6-933D-1C05A8BCEF31}" dt="2025-05-26T08:21:18.440" v="907" actId="20577"/>
          <ac:spMkLst>
            <pc:docMk/>
            <pc:sldMk cId="3779591997" sldId="262"/>
            <ac:spMk id="2" creationId="{B408F9F4-ABE4-5ADF-3325-8B97408872E3}"/>
          </ac:spMkLst>
        </pc:spChg>
        <pc:spChg chg="add del mod">
          <ac:chgData name="Dario Schulz" userId="fd94faa1-b2a3-473c-8bce-88e9296ee7ab" providerId="ADAL" clId="{7A65043A-3FD6-4DA6-933D-1C05A8BCEF31}" dt="2025-05-26T08:19:22.325" v="848"/>
          <ac:spMkLst>
            <pc:docMk/>
            <pc:sldMk cId="3779591997" sldId="262"/>
            <ac:spMk id="4" creationId="{7FC2C813-3E77-FC61-9A4A-0F7D205DF51C}"/>
          </ac:spMkLst>
        </pc:spChg>
        <pc:spChg chg="mod">
          <ac:chgData name="Dario Schulz" userId="fd94faa1-b2a3-473c-8bce-88e9296ee7ab" providerId="ADAL" clId="{7A65043A-3FD6-4DA6-933D-1C05A8BCEF31}" dt="2025-05-26T08:21:24.522" v="922" actId="20577"/>
          <ac:spMkLst>
            <pc:docMk/>
            <pc:sldMk cId="3779591997" sldId="262"/>
            <ac:spMk id="6" creationId="{63D394D1-6184-2DB1-66FF-83CC764A23B9}"/>
          </ac:spMkLst>
        </pc:spChg>
        <pc:picChg chg="del">
          <ac:chgData name="Dario Schulz" userId="fd94faa1-b2a3-473c-8bce-88e9296ee7ab" providerId="ADAL" clId="{7A65043A-3FD6-4DA6-933D-1C05A8BCEF31}" dt="2025-05-26T08:19:19.445" v="847" actId="478"/>
          <ac:picMkLst>
            <pc:docMk/>
            <pc:sldMk cId="3779591997" sldId="262"/>
            <ac:picMk id="5" creationId="{3D63A5C4-63A6-1EF0-F9A5-08258BBF4645}"/>
          </ac:picMkLst>
        </pc:picChg>
        <pc:picChg chg="del">
          <ac:chgData name="Dario Schulz" userId="fd94faa1-b2a3-473c-8bce-88e9296ee7ab" providerId="ADAL" clId="{7A65043A-3FD6-4DA6-933D-1C05A8BCEF31}" dt="2025-05-26T08:20:38.956" v="852" actId="478"/>
          <ac:picMkLst>
            <pc:docMk/>
            <pc:sldMk cId="3779591997" sldId="262"/>
            <ac:picMk id="8" creationId="{1AE72336-97D0-5844-AB14-858DCE9B69EA}"/>
          </ac:picMkLst>
        </pc:picChg>
        <pc:picChg chg="add mod">
          <ac:chgData name="Dario Schulz" userId="fd94faa1-b2a3-473c-8bce-88e9296ee7ab" providerId="ADAL" clId="{7A65043A-3FD6-4DA6-933D-1C05A8BCEF31}" dt="2025-05-26T08:19:27.104" v="851" actId="962"/>
          <ac:picMkLst>
            <pc:docMk/>
            <pc:sldMk cId="3779591997" sldId="262"/>
            <ac:picMk id="11" creationId="{83F44A52-E57E-9604-D439-32BFED5FCDAE}"/>
          </ac:picMkLst>
        </pc:picChg>
        <pc:picChg chg="add del mod">
          <ac:chgData name="Dario Schulz" userId="fd94faa1-b2a3-473c-8bce-88e9296ee7ab" providerId="ADAL" clId="{7A65043A-3FD6-4DA6-933D-1C05A8BCEF31}" dt="2025-05-26T08:20:46.323" v="856" actId="478"/>
          <ac:picMkLst>
            <pc:docMk/>
            <pc:sldMk cId="3779591997" sldId="262"/>
            <ac:picMk id="13" creationId="{54D8173F-EC12-3F04-A86A-9E00BE493A8D}"/>
          </ac:picMkLst>
        </pc:picChg>
        <pc:picChg chg="add mod modCrop">
          <ac:chgData name="Dario Schulz" userId="fd94faa1-b2a3-473c-8bce-88e9296ee7ab" providerId="ADAL" clId="{7A65043A-3FD6-4DA6-933D-1C05A8BCEF31}" dt="2025-05-26T08:21:06.510" v="885" actId="1035"/>
          <ac:picMkLst>
            <pc:docMk/>
            <pc:sldMk cId="3779591997" sldId="262"/>
            <ac:picMk id="15" creationId="{6A418506-6C29-C65E-9D81-CA3F44D8C8C7}"/>
          </ac:picMkLst>
        </pc:picChg>
      </pc:sldChg>
      <pc:sldChg chg="modSp mod">
        <pc:chgData name="Dario Schulz" userId="fd94faa1-b2a3-473c-8bce-88e9296ee7ab" providerId="ADAL" clId="{7A65043A-3FD6-4DA6-933D-1C05A8BCEF31}" dt="2025-05-26T12:27:50.327" v="1537" actId="20577"/>
        <pc:sldMkLst>
          <pc:docMk/>
          <pc:sldMk cId="1327756870" sldId="263"/>
        </pc:sldMkLst>
        <pc:spChg chg="mod">
          <ac:chgData name="Dario Schulz" userId="fd94faa1-b2a3-473c-8bce-88e9296ee7ab" providerId="ADAL" clId="{7A65043A-3FD6-4DA6-933D-1C05A8BCEF31}" dt="2025-05-26T12:27:50.327" v="1537" actId="20577"/>
          <ac:spMkLst>
            <pc:docMk/>
            <pc:sldMk cId="1327756870" sldId="263"/>
            <ac:spMk id="3" creationId="{304A7DCE-BDA3-DFFA-5C35-0E6D6AB59F9E}"/>
          </ac:spMkLst>
        </pc:spChg>
      </pc:sldChg>
      <pc:sldChg chg="modSp new mod">
        <pc:chgData name="Dario Schulz" userId="fd94faa1-b2a3-473c-8bce-88e9296ee7ab" providerId="ADAL" clId="{7A65043A-3FD6-4DA6-933D-1C05A8BCEF31}" dt="2025-05-26T08:04:17.579" v="337" actId="20577"/>
        <pc:sldMkLst>
          <pc:docMk/>
          <pc:sldMk cId="1559410061" sldId="264"/>
        </pc:sldMkLst>
        <pc:spChg chg="mod">
          <ac:chgData name="Dario Schulz" userId="fd94faa1-b2a3-473c-8bce-88e9296ee7ab" providerId="ADAL" clId="{7A65043A-3FD6-4DA6-933D-1C05A8BCEF31}" dt="2025-05-26T08:00:31.183" v="27" actId="20577"/>
          <ac:spMkLst>
            <pc:docMk/>
            <pc:sldMk cId="1559410061" sldId="264"/>
            <ac:spMk id="2" creationId="{70FAB802-145A-958D-352C-BC697CA61564}"/>
          </ac:spMkLst>
        </pc:spChg>
        <pc:spChg chg="mod">
          <ac:chgData name="Dario Schulz" userId="fd94faa1-b2a3-473c-8bce-88e9296ee7ab" providerId="ADAL" clId="{7A65043A-3FD6-4DA6-933D-1C05A8BCEF31}" dt="2025-05-26T08:04:17.579" v="337" actId="20577"/>
          <ac:spMkLst>
            <pc:docMk/>
            <pc:sldMk cId="1559410061" sldId="264"/>
            <ac:spMk id="3" creationId="{970632C8-5591-9E78-FB7A-FD82BCB1444C}"/>
          </ac:spMkLst>
        </pc:spChg>
      </pc:sldChg>
      <pc:sldChg chg="modSp new mod">
        <pc:chgData name="Dario Schulz" userId="fd94faa1-b2a3-473c-8bce-88e9296ee7ab" providerId="ADAL" clId="{7A65043A-3FD6-4DA6-933D-1C05A8BCEF31}" dt="2025-05-26T08:08:47.467" v="846" actId="20577"/>
        <pc:sldMkLst>
          <pc:docMk/>
          <pc:sldMk cId="4251513218" sldId="265"/>
        </pc:sldMkLst>
        <pc:spChg chg="mod">
          <ac:chgData name="Dario Schulz" userId="fd94faa1-b2a3-473c-8bce-88e9296ee7ab" providerId="ADAL" clId="{7A65043A-3FD6-4DA6-933D-1C05A8BCEF31}" dt="2025-05-26T08:04:41.449" v="390" actId="20577"/>
          <ac:spMkLst>
            <pc:docMk/>
            <pc:sldMk cId="4251513218" sldId="265"/>
            <ac:spMk id="2" creationId="{0D9A62A7-963E-246F-0AB0-9F302ACF7A86}"/>
          </ac:spMkLst>
        </pc:spChg>
        <pc:spChg chg="mod">
          <ac:chgData name="Dario Schulz" userId="fd94faa1-b2a3-473c-8bce-88e9296ee7ab" providerId="ADAL" clId="{7A65043A-3FD6-4DA6-933D-1C05A8BCEF31}" dt="2025-05-26T08:08:47.467" v="846" actId="20577"/>
          <ac:spMkLst>
            <pc:docMk/>
            <pc:sldMk cId="4251513218" sldId="265"/>
            <ac:spMk id="3" creationId="{4D7EA462-543D-3BDC-71B9-C1DBC120CD24}"/>
          </ac:spMkLst>
        </pc:spChg>
      </pc:sldChg>
    </pc:docChg>
  </pc:docChgLst>
  <pc:docChgLst>
    <pc:chgData name="Dario Schulz" userId="fd94faa1-b2a3-473c-8bce-88e9296ee7ab" providerId="ADAL" clId="{27DC4053-D755-43F6-890E-AE0D3DE89DAB}"/>
    <pc:docChg chg="custSel modSld">
      <pc:chgData name="Dario Schulz" userId="fd94faa1-b2a3-473c-8bce-88e9296ee7ab" providerId="ADAL" clId="{27DC4053-D755-43F6-890E-AE0D3DE89DAB}" dt="2025-03-10T15:06:42.541" v="59" actId="20577"/>
      <pc:docMkLst>
        <pc:docMk/>
      </pc:docMkLst>
      <pc:sldChg chg="modSp mod">
        <pc:chgData name="Dario Schulz" userId="fd94faa1-b2a3-473c-8bce-88e9296ee7ab" providerId="ADAL" clId="{27DC4053-D755-43F6-890E-AE0D3DE89DAB}" dt="2025-03-10T15:06:08.704" v="40" actId="20577"/>
        <pc:sldMkLst>
          <pc:docMk/>
          <pc:sldMk cId="872803011" sldId="256"/>
        </pc:sldMkLst>
        <pc:spChg chg="mod">
          <ac:chgData name="Dario Schulz" userId="fd94faa1-b2a3-473c-8bce-88e9296ee7ab" providerId="ADAL" clId="{27DC4053-D755-43F6-890E-AE0D3DE89DAB}" dt="2025-03-10T15:06:08.704" v="40" actId="20577"/>
          <ac:spMkLst>
            <pc:docMk/>
            <pc:sldMk cId="872803011" sldId="256"/>
            <ac:spMk id="3" creationId="{0965A1DB-2AC7-28EA-3A52-046299D98CB7}"/>
          </ac:spMkLst>
        </pc:spChg>
      </pc:sldChg>
      <pc:sldChg chg="modSp">
        <pc:chgData name="Dario Schulz" userId="fd94faa1-b2a3-473c-8bce-88e9296ee7ab" providerId="ADAL" clId="{27DC4053-D755-43F6-890E-AE0D3DE89DAB}" dt="2025-03-10T15:06:42.541" v="59" actId="20577"/>
        <pc:sldMkLst>
          <pc:docMk/>
          <pc:sldMk cId="2785599837" sldId="257"/>
        </pc:sldMkLst>
        <pc:spChg chg="mod">
          <ac:chgData name="Dario Schulz" userId="fd94faa1-b2a3-473c-8bce-88e9296ee7ab" providerId="ADAL" clId="{27DC4053-D755-43F6-890E-AE0D3DE89DAB}" dt="2025-03-10T15:06:42.541" v="59" actId="20577"/>
          <ac:spMkLst>
            <pc:docMk/>
            <pc:sldMk cId="2785599837" sldId="257"/>
            <ac:spMk id="3" creationId="{631E840B-DD15-3179-0B4D-DFFD46C7343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BDB42D-C148-4F29-9A42-203FB5AD1A54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CFB5F2A9-2A47-4C34-B905-1AAD184D2B83}">
      <dgm:prSet phldrT="[Text]"/>
      <dgm:spPr/>
      <dgm:t>
        <a:bodyPr/>
        <a:lstStyle/>
        <a:p>
          <a:r>
            <a:rPr lang="en-US" dirty="0"/>
            <a:t>Deterministic</a:t>
          </a:r>
          <a:endParaRPr lang="LID4096" dirty="0"/>
        </a:p>
      </dgm:t>
    </dgm:pt>
    <dgm:pt modelId="{185DB713-7D92-46D1-97CE-C717043B0F02}" type="parTrans" cxnId="{974CC432-6086-4B07-8FE5-7BB5ADFF2A64}">
      <dgm:prSet/>
      <dgm:spPr/>
      <dgm:t>
        <a:bodyPr/>
        <a:lstStyle/>
        <a:p>
          <a:endParaRPr lang="LID4096"/>
        </a:p>
      </dgm:t>
    </dgm:pt>
    <dgm:pt modelId="{97E4E0D8-3AB9-4509-8A1F-2A7D5C57F4B1}" type="sibTrans" cxnId="{974CC432-6086-4B07-8FE5-7BB5ADFF2A64}">
      <dgm:prSet/>
      <dgm:spPr/>
      <dgm:t>
        <a:bodyPr/>
        <a:lstStyle/>
        <a:p>
          <a:endParaRPr lang="LID4096"/>
        </a:p>
      </dgm:t>
    </dgm:pt>
    <dgm:pt modelId="{663B7E31-F7AE-4E4B-BED6-4F0D06743CEF}">
      <dgm:prSet phldrT="[Text]"/>
      <dgm:spPr/>
      <dgm:t>
        <a:bodyPr/>
        <a:lstStyle/>
        <a:p>
          <a:r>
            <a:rPr lang="en-US" dirty="0"/>
            <a:t>Speed rate and direction of fire spread under BAU and SAL</a:t>
          </a:r>
          <a:endParaRPr lang="LID4096" dirty="0"/>
        </a:p>
      </dgm:t>
    </dgm:pt>
    <dgm:pt modelId="{24E01BD2-F2B5-4BF0-A4EE-1DD3B51D9426}" type="parTrans" cxnId="{A6C3BE1A-5F34-4716-AC11-65CF01E254CD}">
      <dgm:prSet/>
      <dgm:spPr/>
      <dgm:t>
        <a:bodyPr/>
        <a:lstStyle/>
        <a:p>
          <a:endParaRPr lang="LID4096"/>
        </a:p>
      </dgm:t>
    </dgm:pt>
    <dgm:pt modelId="{769C33E6-18B6-4A25-A0BA-53A46778C791}" type="sibTrans" cxnId="{A6C3BE1A-5F34-4716-AC11-65CF01E254CD}">
      <dgm:prSet/>
      <dgm:spPr/>
      <dgm:t>
        <a:bodyPr/>
        <a:lstStyle/>
        <a:p>
          <a:endParaRPr lang="LID4096"/>
        </a:p>
      </dgm:t>
    </dgm:pt>
    <dgm:pt modelId="{5AE7645A-9E75-4EF5-BFC1-1852F6A4C6AF}">
      <dgm:prSet phldrT="[Text]"/>
      <dgm:spPr/>
      <dgm:t>
        <a:bodyPr/>
        <a:lstStyle/>
        <a:p>
          <a:r>
            <a:rPr lang="en-US" dirty="0"/>
            <a:t>Affected land use/land cover</a:t>
          </a:r>
          <a:endParaRPr lang="LID4096" dirty="0"/>
        </a:p>
      </dgm:t>
    </dgm:pt>
    <dgm:pt modelId="{5EF9893F-5FDB-4623-8F3E-537F2D127261}" type="parTrans" cxnId="{A7415416-5CC7-4D1D-80E0-873E20C70A18}">
      <dgm:prSet/>
      <dgm:spPr/>
      <dgm:t>
        <a:bodyPr/>
        <a:lstStyle/>
        <a:p>
          <a:endParaRPr lang="LID4096"/>
        </a:p>
      </dgm:t>
    </dgm:pt>
    <dgm:pt modelId="{28221F15-60B0-4645-AB73-A406AAA9701C}" type="sibTrans" cxnId="{A7415416-5CC7-4D1D-80E0-873E20C70A18}">
      <dgm:prSet/>
      <dgm:spPr/>
      <dgm:t>
        <a:bodyPr/>
        <a:lstStyle/>
        <a:p>
          <a:endParaRPr lang="LID4096"/>
        </a:p>
      </dgm:t>
    </dgm:pt>
    <dgm:pt modelId="{0D1D5502-1E2D-45C5-8ACA-D6A8239206A9}">
      <dgm:prSet phldrT="[Text]"/>
      <dgm:spPr/>
      <dgm:t>
        <a:bodyPr/>
        <a:lstStyle/>
        <a:p>
          <a:r>
            <a:rPr lang="en-US" dirty="0"/>
            <a:t>Probabilistic</a:t>
          </a:r>
          <a:endParaRPr lang="LID4096" dirty="0"/>
        </a:p>
      </dgm:t>
    </dgm:pt>
    <dgm:pt modelId="{E595F23C-1D3D-45C5-800A-641414B11941}" type="parTrans" cxnId="{DA0DC554-5BE5-4218-B65D-20543A039A6A}">
      <dgm:prSet/>
      <dgm:spPr/>
      <dgm:t>
        <a:bodyPr/>
        <a:lstStyle/>
        <a:p>
          <a:endParaRPr lang="LID4096"/>
        </a:p>
      </dgm:t>
    </dgm:pt>
    <dgm:pt modelId="{9AC0F2CD-8FC9-4980-838A-6B4E894107C4}" type="sibTrans" cxnId="{DA0DC554-5BE5-4218-B65D-20543A039A6A}">
      <dgm:prSet/>
      <dgm:spPr/>
      <dgm:t>
        <a:bodyPr/>
        <a:lstStyle/>
        <a:p>
          <a:endParaRPr lang="LID4096"/>
        </a:p>
      </dgm:t>
    </dgm:pt>
    <dgm:pt modelId="{E15618B6-A478-458D-AFF0-623A58E6B562}">
      <dgm:prSet phldrT="[Text]"/>
      <dgm:spPr/>
      <dgm:t>
        <a:bodyPr/>
        <a:lstStyle/>
        <a:p>
          <a:r>
            <a:rPr lang="en-US" dirty="0"/>
            <a:t>Ignition location</a:t>
          </a:r>
          <a:endParaRPr lang="LID4096" dirty="0"/>
        </a:p>
      </dgm:t>
    </dgm:pt>
    <dgm:pt modelId="{0C64AC28-6C97-45AD-80DB-A8E40CC293A3}" type="parTrans" cxnId="{D5BE213A-E53B-4F23-933F-FC1B4C987E22}">
      <dgm:prSet/>
      <dgm:spPr/>
      <dgm:t>
        <a:bodyPr/>
        <a:lstStyle/>
        <a:p>
          <a:endParaRPr lang="LID4096"/>
        </a:p>
      </dgm:t>
    </dgm:pt>
    <dgm:pt modelId="{3B24487B-60D5-4A8F-8D1E-FA2961E4B441}" type="sibTrans" cxnId="{D5BE213A-E53B-4F23-933F-FC1B4C987E22}">
      <dgm:prSet/>
      <dgm:spPr/>
      <dgm:t>
        <a:bodyPr/>
        <a:lstStyle/>
        <a:p>
          <a:endParaRPr lang="LID4096"/>
        </a:p>
      </dgm:t>
    </dgm:pt>
    <dgm:pt modelId="{1D068330-7F04-4A3C-8F7D-02036A327AA1}">
      <dgm:prSet/>
      <dgm:spPr/>
      <dgm:t>
        <a:bodyPr/>
        <a:lstStyle/>
        <a:p>
          <a:r>
            <a:rPr lang="en-US" dirty="0"/>
            <a:t>Uncertainty</a:t>
          </a:r>
          <a:endParaRPr lang="LID4096" dirty="0"/>
        </a:p>
      </dgm:t>
    </dgm:pt>
    <dgm:pt modelId="{59C0BFA6-B160-44F1-BA7F-08FF24EEED91}" type="parTrans" cxnId="{7255F984-2AD2-4AAB-9FE9-F49709E931DF}">
      <dgm:prSet/>
      <dgm:spPr/>
      <dgm:t>
        <a:bodyPr/>
        <a:lstStyle/>
        <a:p>
          <a:endParaRPr lang="LID4096"/>
        </a:p>
      </dgm:t>
    </dgm:pt>
    <dgm:pt modelId="{CA155857-03D9-418C-B45E-A6C5F9DEC14E}" type="sibTrans" cxnId="{7255F984-2AD2-4AAB-9FE9-F49709E931DF}">
      <dgm:prSet/>
      <dgm:spPr/>
      <dgm:t>
        <a:bodyPr/>
        <a:lstStyle/>
        <a:p>
          <a:endParaRPr lang="LID4096"/>
        </a:p>
      </dgm:t>
    </dgm:pt>
    <dgm:pt modelId="{1E85EB18-E909-4CCE-B2DC-CE5774056C97}">
      <dgm:prSet/>
      <dgm:spPr/>
      <dgm:t>
        <a:bodyPr/>
        <a:lstStyle/>
        <a:p>
          <a:r>
            <a:rPr lang="en-US" dirty="0"/>
            <a:t>Houses (ha-1), value of houses, labor costs for logging, revenue from salvage logging, costs of fire-fighting per ha (…) </a:t>
          </a:r>
          <a:endParaRPr lang="LID4096" dirty="0"/>
        </a:p>
      </dgm:t>
    </dgm:pt>
    <dgm:pt modelId="{02E09A33-7FBE-4074-ABDA-5863B87A8824}" type="parTrans" cxnId="{A1BB0001-A8C9-4F18-9897-00313DC32657}">
      <dgm:prSet/>
      <dgm:spPr/>
      <dgm:t>
        <a:bodyPr/>
        <a:lstStyle/>
        <a:p>
          <a:endParaRPr lang="LID4096"/>
        </a:p>
      </dgm:t>
    </dgm:pt>
    <dgm:pt modelId="{D3498FE1-8657-41EB-AFEF-A9033909D26A}" type="sibTrans" cxnId="{A1BB0001-A8C9-4F18-9897-00313DC32657}">
      <dgm:prSet/>
      <dgm:spPr/>
      <dgm:t>
        <a:bodyPr/>
        <a:lstStyle/>
        <a:p>
          <a:endParaRPr lang="LID4096"/>
        </a:p>
      </dgm:t>
    </dgm:pt>
    <dgm:pt modelId="{2F708E78-2B37-46F3-8370-9CD752003229}" type="pres">
      <dgm:prSet presAssocID="{56BDB42D-C148-4F29-9A42-203FB5AD1A54}" presName="Name0" presStyleCnt="0">
        <dgm:presLayoutVars>
          <dgm:dir/>
          <dgm:animLvl val="lvl"/>
          <dgm:resizeHandles/>
        </dgm:presLayoutVars>
      </dgm:prSet>
      <dgm:spPr/>
    </dgm:pt>
    <dgm:pt modelId="{786B6303-CB95-486E-8120-75A8DFF46B8B}" type="pres">
      <dgm:prSet presAssocID="{CFB5F2A9-2A47-4C34-B905-1AAD184D2B83}" presName="linNode" presStyleCnt="0"/>
      <dgm:spPr/>
    </dgm:pt>
    <dgm:pt modelId="{92E3336D-5473-4C31-BBC4-08BD9CF304F9}" type="pres">
      <dgm:prSet presAssocID="{CFB5F2A9-2A47-4C34-B905-1AAD184D2B83}" presName="parentShp" presStyleLbl="node1" presStyleIdx="0" presStyleCnt="3">
        <dgm:presLayoutVars>
          <dgm:bulletEnabled val="1"/>
        </dgm:presLayoutVars>
      </dgm:prSet>
      <dgm:spPr/>
    </dgm:pt>
    <dgm:pt modelId="{A797C57A-7032-4807-A215-252D9AC40572}" type="pres">
      <dgm:prSet presAssocID="{CFB5F2A9-2A47-4C34-B905-1AAD184D2B83}" presName="childShp" presStyleLbl="bgAccFollowNode1" presStyleIdx="0" presStyleCnt="3">
        <dgm:presLayoutVars>
          <dgm:bulletEnabled val="1"/>
        </dgm:presLayoutVars>
      </dgm:prSet>
      <dgm:spPr/>
    </dgm:pt>
    <dgm:pt modelId="{ED8A9EAF-13B8-4DEC-B1EC-21276060A23C}" type="pres">
      <dgm:prSet presAssocID="{97E4E0D8-3AB9-4509-8A1F-2A7D5C57F4B1}" presName="spacing" presStyleCnt="0"/>
      <dgm:spPr/>
    </dgm:pt>
    <dgm:pt modelId="{92AE1865-270F-460E-986D-1CC2D9E72DD6}" type="pres">
      <dgm:prSet presAssocID="{0D1D5502-1E2D-45C5-8ACA-D6A8239206A9}" presName="linNode" presStyleCnt="0"/>
      <dgm:spPr/>
    </dgm:pt>
    <dgm:pt modelId="{E3DF6A26-0CE0-44E4-96F1-1B0BDE9280B9}" type="pres">
      <dgm:prSet presAssocID="{0D1D5502-1E2D-45C5-8ACA-D6A8239206A9}" presName="parentShp" presStyleLbl="node1" presStyleIdx="1" presStyleCnt="3">
        <dgm:presLayoutVars>
          <dgm:bulletEnabled val="1"/>
        </dgm:presLayoutVars>
      </dgm:prSet>
      <dgm:spPr/>
    </dgm:pt>
    <dgm:pt modelId="{F3B71101-EB6B-47ED-9695-D836CD46EEBC}" type="pres">
      <dgm:prSet presAssocID="{0D1D5502-1E2D-45C5-8ACA-D6A8239206A9}" presName="childShp" presStyleLbl="bgAccFollowNode1" presStyleIdx="1" presStyleCnt="3">
        <dgm:presLayoutVars>
          <dgm:bulletEnabled val="1"/>
        </dgm:presLayoutVars>
      </dgm:prSet>
      <dgm:spPr/>
    </dgm:pt>
    <dgm:pt modelId="{6F5A5121-DA3C-45B8-89A2-22FBCA065E47}" type="pres">
      <dgm:prSet presAssocID="{9AC0F2CD-8FC9-4980-838A-6B4E894107C4}" presName="spacing" presStyleCnt="0"/>
      <dgm:spPr/>
    </dgm:pt>
    <dgm:pt modelId="{EFEB155E-FCD2-4ABB-9674-82626C8DE429}" type="pres">
      <dgm:prSet presAssocID="{1D068330-7F04-4A3C-8F7D-02036A327AA1}" presName="linNode" presStyleCnt="0"/>
      <dgm:spPr/>
    </dgm:pt>
    <dgm:pt modelId="{7D390B9A-ACC2-4913-A7CC-9956807CD088}" type="pres">
      <dgm:prSet presAssocID="{1D068330-7F04-4A3C-8F7D-02036A327AA1}" presName="parentShp" presStyleLbl="node1" presStyleIdx="2" presStyleCnt="3">
        <dgm:presLayoutVars>
          <dgm:bulletEnabled val="1"/>
        </dgm:presLayoutVars>
      </dgm:prSet>
      <dgm:spPr/>
    </dgm:pt>
    <dgm:pt modelId="{744CBA35-DD34-433C-8980-C5B82F2E72EA}" type="pres">
      <dgm:prSet presAssocID="{1D068330-7F04-4A3C-8F7D-02036A327AA1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A1BB0001-A8C9-4F18-9897-00313DC32657}" srcId="{1D068330-7F04-4A3C-8F7D-02036A327AA1}" destId="{1E85EB18-E909-4CCE-B2DC-CE5774056C97}" srcOrd="0" destOrd="0" parTransId="{02E09A33-7FBE-4074-ABDA-5863B87A8824}" sibTransId="{D3498FE1-8657-41EB-AFEF-A9033909D26A}"/>
    <dgm:cxn modelId="{A7415416-5CC7-4D1D-80E0-873E20C70A18}" srcId="{CFB5F2A9-2A47-4C34-B905-1AAD184D2B83}" destId="{5AE7645A-9E75-4EF5-BFC1-1852F6A4C6AF}" srcOrd="1" destOrd="0" parTransId="{5EF9893F-5FDB-4623-8F3E-537F2D127261}" sibTransId="{28221F15-60B0-4645-AB73-A406AAA9701C}"/>
    <dgm:cxn modelId="{A6C3BE1A-5F34-4716-AC11-65CF01E254CD}" srcId="{CFB5F2A9-2A47-4C34-B905-1AAD184D2B83}" destId="{663B7E31-F7AE-4E4B-BED6-4F0D06743CEF}" srcOrd="0" destOrd="0" parTransId="{24E01BD2-F2B5-4BF0-A4EE-1DD3B51D9426}" sibTransId="{769C33E6-18B6-4A25-A0BA-53A46778C791}"/>
    <dgm:cxn modelId="{974CC432-6086-4B07-8FE5-7BB5ADFF2A64}" srcId="{56BDB42D-C148-4F29-9A42-203FB5AD1A54}" destId="{CFB5F2A9-2A47-4C34-B905-1AAD184D2B83}" srcOrd="0" destOrd="0" parTransId="{185DB713-7D92-46D1-97CE-C717043B0F02}" sibTransId="{97E4E0D8-3AB9-4509-8A1F-2A7D5C57F4B1}"/>
    <dgm:cxn modelId="{D5BE213A-E53B-4F23-933F-FC1B4C987E22}" srcId="{0D1D5502-1E2D-45C5-8ACA-D6A8239206A9}" destId="{E15618B6-A478-458D-AFF0-623A58E6B562}" srcOrd="0" destOrd="0" parTransId="{0C64AC28-6C97-45AD-80DB-A8E40CC293A3}" sibTransId="{3B24487B-60D5-4A8F-8D1E-FA2961E4B441}"/>
    <dgm:cxn modelId="{71239A6B-A70A-478F-869B-0234198BAFF7}" type="presOf" srcId="{1E85EB18-E909-4CCE-B2DC-CE5774056C97}" destId="{744CBA35-DD34-433C-8980-C5B82F2E72EA}" srcOrd="0" destOrd="0" presId="urn:microsoft.com/office/officeart/2005/8/layout/vList6"/>
    <dgm:cxn modelId="{DA0DC554-5BE5-4218-B65D-20543A039A6A}" srcId="{56BDB42D-C148-4F29-9A42-203FB5AD1A54}" destId="{0D1D5502-1E2D-45C5-8ACA-D6A8239206A9}" srcOrd="1" destOrd="0" parTransId="{E595F23C-1D3D-45C5-800A-641414B11941}" sibTransId="{9AC0F2CD-8FC9-4980-838A-6B4E894107C4}"/>
    <dgm:cxn modelId="{F079D87A-0669-49B8-ADB5-7E8D474C1BFD}" type="presOf" srcId="{1D068330-7F04-4A3C-8F7D-02036A327AA1}" destId="{7D390B9A-ACC2-4913-A7CC-9956807CD088}" srcOrd="0" destOrd="0" presId="urn:microsoft.com/office/officeart/2005/8/layout/vList6"/>
    <dgm:cxn modelId="{7255F984-2AD2-4AAB-9FE9-F49709E931DF}" srcId="{56BDB42D-C148-4F29-9A42-203FB5AD1A54}" destId="{1D068330-7F04-4A3C-8F7D-02036A327AA1}" srcOrd="2" destOrd="0" parTransId="{59C0BFA6-B160-44F1-BA7F-08FF24EEED91}" sibTransId="{CA155857-03D9-418C-B45E-A6C5F9DEC14E}"/>
    <dgm:cxn modelId="{59CD30B2-E5B0-4776-970B-93978AFB24A6}" type="presOf" srcId="{0D1D5502-1E2D-45C5-8ACA-D6A8239206A9}" destId="{E3DF6A26-0CE0-44E4-96F1-1B0BDE9280B9}" srcOrd="0" destOrd="0" presId="urn:microsoft.com/office/officeart/2005/8/layout/vList6"/>
    <dgm:cxn modelId="{AA3671B4-00BE-4C24-92CA-658969A1C861}" type="presOf" srcId="{5AE7645A-9E75-4EF5-BFC1-1852F6A4C6AF}" destId="{A797C57A-7032-4807-A215-252D9AC40572}" srcOrd="0" destOrd="1" presId="urn:microsoft.com/office/officeart/2005/8/layout/vList6"/>
    <dgm:cxn modelId="{65E557CB-B3D2-4AD8-8935-26786C62EA1B}" type="presOf" srcId="{663B7E31-F7AE-4E4B-BED6-4F0D06743CEF}" destId="{A797C57A-7032-4807-A215-252D9AC40572}" srcOrd="0" destOrd="0" presId="urn:microsoft.com/office/officeart/2005/8/layout/vList6"/>
    <dgm:cxn modelId="{46733CDD-2B68-40E9-BBE8-84082260AC5C}" type="presOf" srcId="{56BDB42D-C148-4F29-9A42-203FB5AD1A54}" destId="{2F708E78-2B37-46F3-8370-9CD752003229}" srcOrd="0" destOrd="0" presId="urn:microsoft.com/office/officeart/2005/8/layout/vList6"/>
    <dgm:cxn modelId="{779B13E7-6523-4A89-9FA0-27E4440D54C7}" type="presOf" srcId="{E15618B6-A478-458D-AFF0-623A58E6B562}" destId="{F3B71101-EB6B-47ED-9695-D836CD46EEBC}" srcOrd="0" destOrd="0" presId="urn:microsoft.com/office/officeart/2005/8/layout/vList6"/>
    <dgm:cxn modelId="{019DF8F1-7EDB-4E93-9A8B-90DC23D2DA81}" type="presOf" srcId="{CFB5F2A9-2A47-4C34-B905-1AAD184D2B83}" destId="{92E3336D-5473-4C31-BBC4-08BD9CF304F9}" srcOrd="0" destOrd="0" presId="urn:microsoft.com/office/officeart/2005/8/layout/vList6"/>
    <dgm:cxn modelId="{416CDF39-B5DC-43A0-A0E2-0860CD46839A}" type="presParOf" srcId="{2F708E78-2B37-46F3-8370-9CD752003229}" destId="{786B6303-CB95-486E-8120-75A8DFF46B8B}" srcOrd="0" destOrd="0" presId="urn:microsoft.com/office/officeart/2005/8/layout/vList6"/>
    <dgm:cxn modelId="{464EEED5-B457-45F3-9BAF-5BC1EAB0FB74}" type="presParOf" srcId="{786B6303-CB95-486E-8120-75A8DFF46B8B}" destId="{92E3336D-5473-4C31-BBC4-08BD9CF304F9}" srcOrd="0" destOrd="0" presId="urn:microsoft.com/office/officeart/2005/8/layout/vList6"/>
    <dgm:cxn modelId="{047DBB8F-9B83-4AA9-A30E-BEE546E7B29A}" type="presParOf" srcId="{786B6303-CB95-486E-8120-75A8DFF46B8B}" destId="{A797C57A-7032-4807-A215-252D9AC40572}" srcOrd="1" destOrd="0" presId="urn:microsoft.com/office/officeart/2005/8/layout/vList6"/>
    <dgm:cxn modelId="{C29F18B9-049C-46AF-AC06-1B922EFD9F68}" type="presParOf" srcId="{2F708E78-2B37-46F3-8370-9CD752003229}" destId="{ED8A9EAF-13B8-4DEC-B1EC-21276060A23C}" srcOrd="1" destOrd="0" presId="urn:microsoft.com/office/officeart/2005/8/layout/vList6"/>
    <dgm:cxn modelId="{1EBF99F8-033A-498D-BD34-ECC117127669}" type="presParOf" srcId="{2F708E78-2B37-46F3-8370-9CD752003229}" destId="{92AE1865-270F-460E-986D-1CC2D9E72DD6}" srcOrd="2" destOrd="0" presId="urn:microsoft.com/office/officeart/2005/8/layout/vList6"/>
    <dgm:cxn modelId="{B7921002-D6CF-4764-8C5E-730778B20299}" type="presParOf" srcId="{92AE1865-270F-460E-986D-1CC2D9E72DD6}" destId="{E3DF6A26-0CE0-44E4-96F1-1B0BDE9280B9}" srcOrd="0" destOrd="0" presId="urn:microsoft.com/office/officeart/2005/8/layout/vList6"/>
    <dgm:cxn modelId="{BDB7CFB1-2B53-4D73-B81A-493CD6B7D226}" type="presParOf" srcId="{92AE1865-270F-460E-986D-1CC2D9E72DD6}" destId="{F3B71101-EB6B-47ED-9695-D836CD46EEBC}" srcOrd="1" destOrd="0" presId="urn:microsoft.com/office/officeart/2005/8/layout/vList6"/>
    <dgm:cxn modelId="{0DBA241F-90DA-43A6-AD72-D74EB11CD0AA}" type="presParOf" srcId="{2F708E78-2B37-46F3-8370-9CD752003229}" destId="{6F5A5121-DA3C-45B8-89A2-22FBCA065E47}" srcOrd="3" destOrd="0" presId="urn:microsoft.com/office/officeart/2005/8/layout/vList6"/>
    <dgm:cxn modelId="{5B1A9B33-AFE0-4D9C-BDD2-45DEBDD0966C}" type="presParOf" srcId="{2F708E78-2B37-46F3-8370-9CD752003229}" destId="{EFEB155E-FCD2-4ABB-9674-82626C8DE429}" srcOrd="4" destOrd="0" presId="urn:microsoft.com/office/officeart/2005/8/layout/vList6"/>
    <dgm:cxn modelId="{DB2EC49A-835F-46BB-AA06-EB506625CA07}" type="presParOf" srcId="{EFEB155E-FCD2-4ABB-9674-82626C8DE429}" destId="{7D390B9A-ACC2-4913-A7CC-9956807CD088}" srcOrd="0" destOrd="0" presId="urn:microsoft.com/office/officeart/2005/8/layout/vList6"/>
    <dgm:cxn modelId="{9451D6B7-D3CB-450F-B942-46DF9F730258}" type="presParOf" srcId="{EFEB155E-FCD2-4ABB-9674-82626C8DE429}" destId="{744CBA35-DD34-433C-8980-C5B82F2E72E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7C57A-7032-4807-A215-252D9AC40572}">
      <dsp:nvSpPr>
        <dsp:cNvPr id="0" name=""/>
        <dsp:cNvSpPr/>
      </dsp:nvSpPr>
      <dsp:spPr>
        <a:xfrm>
          <a:off x="3010880" y="0"/>
          <a:ext cx="4516321" cy="135979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Speed rate and direction of fire spread under BAU and SAL</a:t>
          </a:r>
          <a:endParaRPr lang="LID4096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Affected land use/land cover</a:t>
          </a:r>
          <a:endParaRPr lang="LID4096" sz="1800" kern="1200" dirty="0"/>
        </a:p>
      </dsp:txBody>
      <dsp:txXfrm>
        <a:off x="3010880" y="169974"/>
        <a:ext cx="4006399" cy="1019845"/>
      </dsp:txXfrm>
    </dsp:sp>
    <dsp:sp modelId="{92E3336D-5473-4C31-BBC4-08BD9CF304F9}">
      <dsp:nvSpPr>
        <dsp:cNvPr id="0" name=""/>
        <dsp:cNvSpPr/>
      </dsp:nvSpPr>
      <dsp:spPr>
        <a:xfrm>
          <a:off x="0" y="0"/>
          <a:ext cx="3010880" cy="1359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Deterministic</a:t>
          </a:r>
          <a:endParaRPr lang="LID4096" sz="3300" kern="1200" dirty="0"/>
        </a:p>
      </dsp:txBody>
      <dsp:txXfrm>
        <a:off x="66380" y="66380"/>
        <a:ext cx="2878120" cy="1227033"/>
      </dsp:txXfrm>
    </dsp:sp>
    <dsp:sp modelId="{F3B71101-EB6B-47ED-9695-D836CD46EEBC}">
      <dsp:nvSpPr>
        <dsp:cNvPr id="0" name=""/>
        <dsp:cNvSpPr/>
      </dsp:nvSpPr>
      <dsp:spPr>
        <a:xfrm>
          <a:off x="3010880" y="1495772"/>
          <a:ext cx="4516321" cy="135979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Ignition location</a:t>
          </a:r>
          <a:endParaRPr lang="LID4096" sz="1800" kern="1200" dirty="0"/>
        </a:p>
      </dsp:txBody>
      <dsp:txXfrm>
        <a:off x="3010880" y="1665746"/>
        <a:ext cx="4006399" cy="1019845"/>
      </dsp:txXfrm>
    </dsp:sp>
    <dsp:sp modelId="{E3DF6A26-0CE0-44E4-96F1-1B0BDE9280B9}">
      <dsp:nvSpPr>
        <dsp:cNvPr id="0" name=""/>
        <dsp:cNvSpPr/>
      </dsp:nvSpPr>
      <dsp:spPr>
        <a:xfrm>
          <a:off x="0" y="1495772"/>
          <a:ext cx="3010880" cy="1359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Probabilistic</a:t>
          </a:r>
          <a:endParaRPr lang="LID4096" sz="3300" kern="1200" dirty="0"/>
        </a:p>
      </dsp:txBody>
      <dsp:txXfrm>
        <a:off x="66380" y="1562152"/>
        <a:ext cx="2878120" cy="1227033"/>
      </dsp:txXfrm>
    </dsp:sp>
    <dsp:sp modelId="{744CBA35-DD34-433C-8980-C5B82F2E72EA}">
      <dsp:nvSpPr>
        <dsp:cNvPr id="0" name=""/>
        <dsp:cNvSpPr/>
      </dsp:nvSpPr>
      <dsp:spPr>
        <a:xfrm>
          <a:off x="3010880" y="2991544"/>
          <a:ext cx="4516321" cy="135979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Houses (ha-1), value of houses, labor costs for logging, revenue from salvage logging, costs of fire-fighting per ha (…) </a:t>
          </a:r>
          <a:endParaRPr lang="LID4096" sz="1800" kern="1200" dirty="0"/>
        </a:p>
      </dsp:txBody>
      <dsp:txXfrm>
        <a:off x="3010880" y="3161518"/>
        <a:ext cx="4006399" cy="1019845"/>
      </dsp:txXfrm>
    </dsp:sp>
    <dsp:sp modelId="{7D390B9A-ACC2-4913-A7CC-9956807CD088}">
      <dsp:nvSpPr>
        <dsp:cNvPr id="0" name=""/>
        <dsp:cNvSpPr/>
      </dsp:nvSpPr>
      <dsp:spPr>
        <a:xfrm>
          <a:off x="0" y="2991544"/>
          <a:ext cx="3010880" cy="13597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Uncertainty</a:t>
          </a:r>
          <a:endParaRPr lang="LID4096" sz="3300" kern="1200" dirty="0"/>
        </a:p>
      </dsp:txBody>
      <dsp:txXfrm>
        <a:off x="66380" y="3057924"/>
        <a:ext cx="2878120" cy="1227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8A187-5C27-40B5-9887-278BAC9A11A4}" type="datetimeFigureOut">
              <a:rPr lang="LID4096" smtClean="0"/>
              <a:t>05/26/2025</a:t>
            </a:fld>
            <a:endParaRPr lang="LID4096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DC658-B310-4485-9E1F-DDDB85349C00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4910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22690-AF0B-F003-D1D8-01B3D92B1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73FC26-4584-C89A-831D-701897C35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AE10EF-D741-AC72-A376-5913AABB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1540-5B52-4D20-8039-B4CF313DFE71}" type="datetime1">
              <a:rPr lang="LID4096" smtClean="0"/>
              <a:t>05/26/2025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42EA63-A287-2080-4C19-0CAEED41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AFDE5E-735C-C01E-0BAF-9F3D1200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AD1E-AE78-4DD8-B61D-7C9A37CF5977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283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6047FB-5FBC-D444-56F3-AFFAE68C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FC8518-005C-3BF5-CEC4-08D1B2FC7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E7CF3E-33C3-94D4-749F-5D362B17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172F-ED0C-42C1-84E3-E41E8EC301C0}" type="datetime1">
              <a:rPr lang="LID4096" smtClean="0"/>
              <a:t>05/26/2025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7D9530-19DC-B1E1-A3FF-9A48C2A4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8E2C44-CC70-3D7A-7112-990B371E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AD1E-AE78-4DD8-B61D-7C9A37CF5977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95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C57B7D-0AF3-9F69-BC88-DB94B41ED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1FC38B-5ACC-918F-FA59-8C165CBF3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EEABCB-CD63-1F8B-0479-32D6595C7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CB276-797D-40F0-8364-C1938E044588}" type="datetime1">
              <a:rPr lang="LID4096" smtClean="0"/>
              <a:t>05/26/2025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1EEB33-40FA-0F56-3587-82E5731C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AE1143-D93E-7BB9-A4C0-850C8DB2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AD1E-AE78-4DD8-B61D-7C9A37CF5977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2024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D940AE-C021-D1DA-009B-431E42E0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764476-693B-9D76-0DBC-99E7568A2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A6945A-4EEB-7214-238D-CA998E24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D86BA-CD8A-4397-8893-BD26692C5C8F}" type="datetime1">
              <a:rPr lang="LID4096" smtClean="0"/>
              <a:t>05/26/2025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F045AB-9280-0694-DED8-1BDA0E7F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8CC921-2B6D-EB2D-3D54-3AEEEFBD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AD1E-AE78-4DD8-B61D-7C9A37CF5977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282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E3516-8F0B-2980-5810-B7CEA7DD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DD7F3D-D99D-043C-FBF9-E6F225EFB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14F995-BB6E-42D3-B2E6-8031E6E8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3A75E-2D38-41DA-82D7-2F080F23EC28}" type="datetime1">
              <a:rPr lang="LID4096" smtClean="0"/>
              <a:t>05/26/2025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F42FC3-FE7B-13A3-8352-6E84A9B65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733807-8FC6-EAC2-B9CC-2321F92C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AD1E-AE78-4DD8-B61D-7C9A37CF5977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8496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26E3A-29DD-97A2-0D83-3975D5AA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BA9491-B109-A800-A7CC-2C1C5C041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8DEDA0-0CCF-E47A-1CF3-A9A4357F5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E418C3-29CD-CE30-4111-67F37797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E221-6374-4794-90C1-7BBD88DB35AE}" type="datetime1">
              <a:rPr lang="LID4096" smtClean="0"/>
              <a:t>05/26/2025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8C9836-6343-4BF4-AAF8-6EDD216BC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6AD01E-C755-04CF-5998-27420A81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AD1E-AE78-4DD8-B61D-7C9A37CF5977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807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EA30C2-B21A-51D4-E0F5-845578224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21E4ED-11E3-0E31-67C4-9B2ED89A0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542985-9CEC-76B6-4EFA-D27CF840E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60D361-9F49-7F38-2E85-2DEAFBF4A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6C1C71A-33EE-8416-6D99-F4CFE6E58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BAEE92A-9DE2-76D4-15E7-15CA4730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BBCE-341C-4F1B-8A7E-6C66CBC9FDB1}" type="datetime1">
              <a:rPr lang="LID4096" smtClean="0"/>
              <a:t>05/26/2025</a:t>
            </a:fld>
            <a:endParaRPr lang="LID4096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1B07316-F914-E5B6-8D12-7584F33C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D1D87E-1061-C061-5F1E-7613E7CF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AD1E-AE78-4DD8-B61D-7C9A37CF5977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3595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8E3C0-AB43-8FE4-85E0-D5F61702A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0C5D3F-4298-1C42-4D63-77AAB4388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69770-10E9-4927-B6AA-FDA19DF7FD7D}" type="datetime1">
              <a:rPr lang="LID4096" smtClean="0"/>
              <a:t>05/26/2025</a:t>
            </a:fld>
            <a:endParaRPr lang="LID4096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AFEB4E-3A9E-EF06-BC21-76F86AD70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511945-8C23-D0BD-6200-7134BD23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AD1E-AE78-4DD8-B61D-7C9A37CF5977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932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4B641BB-6001-A746-312C-37CBD0C0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E6F2-E647-4609-AFB8-8D82BE7D2CF7}" type="datetime1">
              <a:rPr lang="LID4096" smtClean="0"/>
              <a:t>05/26/2025</a:t>
            </a:fld>
            <a:endParaRPr lang="LID4096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2062639-CCC5-5AB9-6014-BAB94D31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CE411C-38FD-7331-2DCD-EF1C53478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AD1E-AE78-4DD8-B61D-7C9A37CF5977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098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48EC62-3651-1020-EA4C-F56563681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452174-AE68-5B28-248D-F07A714A8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C01572-7EC3-A9BD-0584-49D18A81B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4534E7-A088-3444-A090-37FC3C13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8C0A-6862-44E3-9CFC-F8CC9A2C477F}" type="datetime1">
              <a:rPr lang="LID4096" smtClean="0"/>
              <a:t>05/26/2025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E88EFF-9D9E-9EA3-A2F3-95C489EB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189E14-8679-C6D7-01C2-49DFEE01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AD1E-AE78-4DD8-B61D-7C9A37CF5977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175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93DD3-5B39-AA56-ACD5-F8E65A3B4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92CCECD-02D2-CB77-AB6F-F3D95DFD5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D4D40E-9872-61C6-A69D-2F0DD08E2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22C817-16EB-17BE-0A15-949215D4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CA6F3-2AF1-48C9-B43F-923D6794D042}" type="datetime1">
              <a:rPr lang="LID4096" smtClean="0"/>
              <a:t>05/26/2025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43CC30-A3A5-6436-2D09-CF4817FE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A2F944-B3D3-7BE5-63A5-B0CF98EF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AD1E-AE78-4DD8-B61D-7C9A37CF5977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283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6630FC1-0475-8F3D-4C38-5AB35ACB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83ABA9-5FF6-BC74-AD32-315C78E46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59D467-A076-7016-BEFE-20E3808D8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C2A1A1-1421-4361-A20A-933626A44D99}" type="datetime1">
              <a:rPr lang="LID4096" smtClean="0"/>
              <a:t>05/26/2025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B5E630-26B7-78A5-D71D-9D16A8783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A3D105-0495-260D-8731-D46B020A1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EBAD1E-AE78-4DD8-B61D-7C9A37CF5977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865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rio.schulz@efi.in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FD6AB8-BD04-EB2C-72EA-CBC52EB001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Costs of passive rewilding in Barcelona:</a:t>
            </a:r>
            <a:br>
              <a:rPr lang="en-US" sz="4000" dirty="0"/>
            </a:br>
            <a:r>
              <a:rPr lang="en-US" sz="4000" dirty="0"/>
              <a:t>A Monte Carlo simulation experiment </a:t>
            </a:r>
            <a:endParaRPr lang="LID4096" sz="4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65A1DB-2AC7-28EA-3A52-046299D98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Dario Schulz (</a:t>
            </a:r>
            <a:r>
              <a:rPr lang="en-US" dirty="0">
                <a:hlinkClick r:id="rId2"/>
              </a:rPr>
              <a:t>dario.schulz@efi.int</a:t>
            </a:r>
            <a:r>
              <a:rPr lang="en-US" dirty="0"/>
              <a:t>)</a:t>
            </a:r>
          </a:p>
          <a:p>
            <a:r>
              <a:rPr lang="en-US" dirty="0"/>
              <a:t>10.03.2025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72803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0E1A8-61A8-3D96-82E9-A2A3AD4A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4A7DCE-BDA3-DFFA-5C35-0E6D6AB59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Cost estimates from firefighters</a:t>
            </a:r>
          </a:p>
          <a:p>
            <a:pPr lvl="1"/>
            <a:r>
              <a:rPr lang="en-US" dirty="0"/>
              <a:t>Incl. frequency/duration of events</a:t>
            </a:r>
          </a:p>
          <a:p>
            <a:pPr lvl="1"/>
            <a:r>
              <a:rPr lang="en-US" dirty="0"/>
              <a:t>Variable vs. fixed costs</a:t>
            </a:r>
          </a:p>
          <a:p>
            <a:pPr lvl="1"/>
            <a:r>
              <a:rPr lang="en-US" dirty="0"/>
              <a:t>What simulation would they be interested in from practical </a:t>
            </a:r>
            <a:r>
              <a:rPr lang="en-US" dirty="0" err="1"/>
              <a:t>pov</a:t>
            </a:r>
            <a:r>
              <a:rPr lang="en-US" dirty="0"/>
              <a:t>?</a:t>
            </a:r>
          </a:p>
          <a:p>
            <a:r>
              <a:rPr lang="en-US" dirty="0"/>
              <a:t>Validation data for fire spread</a:t>
            </a:r>
          </a:p>
          <a:p>
            <a:pPr lvl="1"/>
            <a:r>
              <a:rPr lang="en-US" dirty="0"/>
              <a:t>Burned area of past events along with their duration?</a:t>
            </a:r>
          </a:p>
          <a:p>
            <a:r>
              <a:rPr lang="en-US" dirty="0"/>
              <a:t>Framing w/o rewilding? (include benefits?)</a:t>
            </a:r>
          </a:p>
          <a:p>
            <a:r>
              <a:rPr lang="en-US" dirty="0"/>
              <a:t>Target audience/journal?</a:t>
            </a:r>
          </a:p>
          <a:p>
            <a:r>
              <a:rPr lang="en-US" dirty="0"/>
              <a:t>Improve simulation: spread velocity to diagonal neighbors should be /sqrt(2)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301EFA-9D0D-AA52-E7F6-E13E1342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AD1E-AE78-4DD8-B61D-7C9A37CF5977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7756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FA25F-C66D-F939-8F51-D11502DC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1E840B-DD15-3179-0B4D-DFFD46C73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Agricultural abandonment leads to natural regrowth</a:t>
            </a:r>
          </a:p>
          <a:p>
            <a:pPr lvl="1"/>
            <a:r>
              <a:rPr lang="en-US" dirty="0"/>
              <a:t>Could be good </a:t>
            </a:r>
            <a:r>
              <a:rPr lang="en-US"/>
              <a:t>for forest biodiversity but risky </a:t>
            </a:r>
            <a:r>
              <a:rPr lang="en-US" dirty="0"/>
              <a:t>for wildfire severity</a:t>
            </a:r>
          </a:p>
          <a:p>
            <a:r>
              <a:rPr lang="en-US" dirty="0"/>
              <a:t>Biomass (BM) under future climate scenarios</a:t>
            </a:r>
          </a:p>
          <a:p>
            <a:pPr lvl="1"/>
            <a:r>
              <a:rPr lang="en-US" dirty="0"/>
              <a:t>Short-term: increased fuel (dead biomass)</a:t>
            </a:r>
          </a:p>
          <a:p>
            <a:pPr lvl="1"/>
            <a:r>
              <a:rPr lang="en-US" dirty="0"/>
              <a:t>Long-term: decreasing fuel (limited BM growth)</a:t>
            </a:r>
          </a:p>
          <a:p>
            <a:r>
              <a:rPr lang="en-US" dirty="0"/>
              <a:t>Management options: </a:t>
            </a:r>
          </a:p>
          <a:p>
            <a:pPr lvl="1"/>
            <a:r>
              <a:rPr lang="en-US" dirty="0"/>
              <a:t>Passive BAU (business as usual, no intervention)</a:t>
            </a:r>
          </a:p>
          <a:p>
            <a:pPr lvl="1"/>
            <a:r>
              <a:rPr lang="en-US" dirty="0"/>
              <a:t>Active SAL (salvage logging to remove dead biomass)</a:t>
            </a:r>
          </a:p>
          <a:p>
            <a:endParaRPr lang="en-US" dirty="0"/>
          </a:p>
          <a:p>
            <a:r>
              <a:rPr lang="en-US" dirty="0"/>
              <a:t>RQ: What are costs and benefits of BAU vs. SAL?</a:t>
            </a:r>
            <a:endParaRPr lang="LID4096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CB77B9-B1B4-6DB1-4A3F-8F2CFE63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AD1E-AE78-4DD8-B61D-7C9A37CF5977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559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781D8F-A141-B8B3-B626-B110769E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(in a nutshell)</a:t>
            </a:r>
            <a:endParaRPr lang="LID4096" dirty="0"/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04CC5F09-3DED-B505-8E08-8FB8EE9FB8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14534"/>
              </p:ext>
            </p:extLst>
          </p:nvPr>
        </p:nvGraphicFramePr>
        <p:xfrm>
          <a:off x="838200" y="1825625"/>
          <a:ext cx="75272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B6830D7-8417-DAC3-51A0-8C325728B2FF}"/>
              </a:ext>
            </a:extLst>
          </p:cNvPr>
          <p:cNvSpPr/>
          <p:nvPr/>
        </p:nvSpPr>
        <p:spPr>
          <a:xfrm>
            <a:off x="8365403" y="1825625"/>
            <a:ext cx="2988398" cy="43513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Net present value </a:t>
            </a:r>
            <a:br>
              <a:rPr lang="en-US" dirty="0"/>
            </a:br>
            <a:r>
              <a:rPr lang="en-US" dirty="0"/>
              <a:t>of BAU vs. SAL: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Costs/Benefits of SAL intervention (logging)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Costs/Benefits of BAU (houses destroyed, increased fire-fighting)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LID4096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37F5FF-7309-3AB2-8945-BCC4A90A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AD1E-AE78-4DD8-B61D-7C9A37CF5977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81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D6D27-CB68-4271-9B97-D5D8FA178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Part I</a:t>
            </a:r>
            <a:endParaRPr lang="LID4096" dirty="0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32D5866-7099-3F87-F26D-EBEE1233E9FD}"/>
              </a:ext>
            </a:extLst>
          </p:cNvPr>
          <p:cNvGrpSpPr/>
          <p:nvPr/>
        </p:nvGrpSpPr>
        <p:grpSpPr>
          <a:xfrm>
            <a:off x="8497131" y="1313471"/>
            <a:ext cx="3584659" cy="2628427"/>
            <a:chOff x="838200" y="1569459"/>
            <a:chExt cx="3584659" cy="2628427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F69EBD0F-97E3-0018-A815-97BB9A9E1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980826"/>
              <a:ext cx="3584659" cy="2217060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5571ACB6-1BBB-E64C-C327-D22BDDEFCF0A}"/>
                </a:ext>
              </a:extLst>
            </p:cNvPr>
            <p:cNvSpPr txBox="1"/>
            <p:nvPr/>
          </p:nvSpPr>
          <p:spPr>
            <a:xfrm>
              <a:off x="1101757" y="1569459"/>
              <a:ext cx="3298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Affected landcover classes (ha)</a:t>
              </a:r>
              <a:endParaRPr lang="LID4096" dirty="0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DD76C4C-C798-7855-B432-E7A7501EE991}"/>
              </a:ext>
            </a:extLst>
          </p:cNvPr>
          <p:cNvGrpSpPr/>
          <p:nvPr/>
        </p:nvGrpSpPr>
        <p:grpSpPr>
          <a:xfrm>
            <a:off x="190752" y="4045554"/>
            <a:ext cx="4141764" cy="2700086"/>
            <a:chOff x="4422859" y="1581870"/>
            <a:chExt cx="4141764" cy="2700086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35DF617E-6A70-63A7-016B-9A76B3D5E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2859" y="1774758"/>
              <a:ext cx="3889178" cy="2507198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83E8E753-EAA8-28DB-4800-0A48C1925434}"/>
                </a:ext>
              </a:extLst>
            </p:cNvPr>
            <p:cNvSpPr txBox="1"/>
            <p:nvPr/>
          </p:nvSpPr>
          <p:spPr>
            <a:xfrm>
              <a:off x="4681444" y="1581870"/>
              <a:ext cx="3883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Biomass, Fire connectivity (BAU, SAL)</a:t>
              </a:r>
              <a:endParaRPr lang="LID4096" dirty="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15E02FC-28FE-3CB2-30A1-DD8EB153D5CF}"/>
              </a:ext>
            </a:extLst>
          </p:cNvPr>
          <p:cNvGrpSpPr/>
          <p:nvPr/>
        </p:nvGrpSpPr>
        <p:grpSpPr>
          <a:xfrm>
            <a:off x="318916" y="1387806"/>
            <a:ext cx="3622941" cy="2554092"/>
            <a:chOff x="8312036" y="1574289"/>
            <a:chExt cx="3622941" cy="2554092"/>
          </a:xfrm>
        </p:grpSpPr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B5795BB9-E290-87FF-D5FD-81D9C07B8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2871"/>
            <a:stretch/>
          </p:blipFill>
          <p:spPr>
            <a:xfrm>
              <a:off x="8312036" y="1980827"/>
              <a:ext cx="3622941" cy="2147554"/>
            </a:xfrm>
            <a:prstGeom prst="rect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352C5AE3-C5A9-77A9-0EF0-6A6623ECD3E1}"/>
                </a:ext>
              </a:extLst>
            </p:cNvPr>
            <p:cNvSpPr txBox="1"/>
            <p:nvPr/>
          </p:nvSpPr>
          <p:spPr>
            <a:xfrm>
              <a:off x="8989620" y="1574289"/>
              <a:ext cx="2028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Ignition probability</a:t>
              </a:r>
              <a:endParaRPr lang="LID4096" dirty="0"/>
            </a:p>
          </p:txBody>
        </p:sp>
      </p:grp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3DE6CD5A-9544-91D0-285C-AE6848F241B8}"/>
              </a:ext>
            </a:extLst>
          </p:cNvPr>
          <p:cNvSpPr/>
          <p:nvPr/>
        </p:nvSpPr>
        <p:spPr>
          <a:xfrm>
            <a:off x="3738373" y="5457296"/>
            <a:ext cx="757396" cy="42325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F2BAF020-9CFE-19C3-BEDB-F4C94E696050}"/>
              </a:ext>
            </a:extLst>
          </p:cNvPr>
          <p:cNvSpPr/>
          <p:nvPr/>
        </p:nvSpPr>
        <p:spPr>
          <a:xfrm rot="16200000">
            <a:off x="5878301" y="4018595"/>
            <a:ext cx="757396" cy="42325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0" name="Grafik 29" descr="Ein Bild, das Karte, Atlas, Text enthält.&#10;&#10;KI-generierte Inhalte können fehlerhaft sein.">
            <a:extLst>
              <a:ext uri="{FF2B5EF4-FFF2-40B4-BE49-F238E27FC236}">
                <a16:creationId xmlns:a16="http://schemas.microsoft.com/office/drawing/2014/main" id="{B92E6FC4-8932-9A2D-6C38-85073A36BC0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2422" b="37790"/>
          <a:stretch/>
        </p:blipFill>
        <p:spPr>
          <a:xfrm>
            <a:off x="4495769" y="1836657"/>
            <a:ext cx="3447450" cy="1792881"/>
          </a:xfrm>
          <a:prstGeom prst="rect">
            <a:avLst/>
          </a:prstGeom>
        </p:spPr>
      </p:pic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E19AE92E-B2A0-51E6-8FC6-BA76025F7BB2}"/>
              </a:ext>
            </a:extLst>
          </p:cNvPr>
          <p:cNvSpPr/>
          <p:nvPr/>
        </p:nvSpPr>
        <p:spPr>
          <a:xfrm>
            <a:off x="8029411" y="2410118"/>
            <a:ext cx="935440" cy="42325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A17DACB0-8A98-D70D-F262-613F1D621931}"/>
              </a:ext>
            </a:extLst>
          </p:cNvPr>
          <p:cNvGrpSpPr/>
          <p:nvPr/>
        </p:nvGrpSpPr>
        <p:grpSpPr>
          <a:xfrm>
            <a:off x="4888034" y="4791321"/>
            <a:ext cx="2790918" cy="1635062"/>
            <a:chOff x="2361537" y="2372400"/>
            <a:chExt cx="2790918" cy="1635062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403D772A-2571-DAEF-A082-9ADD245ABEC5}"/>
                </a:ext>
              </a:extLst>
            </p:cNvPr>
            <p:cNvGrpSpPr/>
            <p:nvPr/>
          </p:nvGrpSpPr>
          <p:grpSpPr>
            <a:xfrm>
              <a:off x="2361537" y="2372400"/>
              <a:ext cx="1288116" cy="1635062"/>
              <a:chOff x="2361537" y="2372400"/>
              <a:chExt cx="1288116" cy="1635062"/>
            </a:xfrm>
          </p:grpSpPr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256258A6-CF61-47BE-0BBE-06AB11E76B0C}"/>
                  </a:ext>
                </a:extLst>
              </p:cNvPr>
              <p:cNvSpPr/>
              <p:nvPr/>
            </p:nvSpPr>
            <p:spPr>
              <a:xfrm>
                <a:off x="2361537" y="2719346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C1E957CA-13F6-330E-0047-0182315435B7}"/>
                  </a:ext>
                </a:extLst>
              </p:cNvPr>
              <p:cNvSpPr/>
              <p:nvPr/>
            </p:nvSpPr>
            <p:spPr>
              <a:xfrm>
                <a:off x="2576223" y="2719346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6E5AE770-AC94-003E-382B-19DB85EA850D}"/>
                  </a:ext>
                </a:extLst>
              </p:cNvPr>
              <p:cNvSpPr/>
              <p:nvPr/>
            </p:nvSpPr>
            <p:spPr>
              <a:xfrm>
                <a:off x="2790909" y="2719346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85" name="Rechteck 84">
                <a:extLst>
                  <a:ext uri="{FF2B5EF4-FFF2-40B4-BE49-F238E27FC236}">
                    <a16:creationId xmlns:a16="http://schemas.microsoft.com/office/drawing/2014/main" id="{905EB109-1BD2-7977-0D58-296AA83075F5}"/>
                  </a:ext>
                </a:extLst>
              </p:cNvPr>
              <p:cNvSpPr/>
              <p:nvPr/>
            </p:nvSpPr>
            <p:spPr>
              <a:xfrm>
                <a:off x="2361537" y="2934032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27C408AC-69DE-B5B6-8861-D7F7D8C42BC7}"/>
                  </a:ext>
                </a:extLst>
              </p:cNvPr>
              <p:cNvSpPr/>
              <p:nvPr/>
            </p:nvSpPr>
            <p:spPr>
              <a:xfrm>
                <a:off x="2576223" y="2934032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87" name="Rechteck 86">
                <a:extLst>
                  <a:ext uri="{FF2B5EF4-FFF2-40B4-BE49-F238E27FC236}">
                    <a16:creationId xmlns:a16="http://schemas.microsoft.com/office/drawing/2014/main" id="{9B2A0B90-638D-C403-AEA7-CDA7BD98FD82}"/>
                  </a:ext>
                </a:extLst>
              </p:cNvPr>
              <p:cNvSpPr/>
              <p:nvPr/>
            </p:nvSpPr>
            <p:spPr>
              <a:xfrm>
                <a:off x="2790909" y="2934032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88" name="Rechteck 87">
                <a:extLst>
                  <a:ext uri="{FF2B5EF4-FFF2-40B4-BE49-F238E27FC236}">
                    <a16:creationId xmlns:a16="http://schemas.microsoft.com/office/drawing/2014/main" id="{BCA05F80-A879-C4A6-104F-E701DC66A773}"/>
                  </a:ext>
                </a:extLst>
              </p:cNvPr>
              <p:cNvSpPr/>
              <p:nvPr/>
            </p:nvSpPr>
            <p:spPr>
              <a:xfrm>
                <a:off x="2361537" y="3148718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89" name="Rechteck 88">
                <a:extLst>
                  <a:ext uri="{FF2B5EF4-FFF2-40B4-BE49-F238E27FC236}">
                    <a16:creationId xmlns:a16="http://schemas.microsoft.com/office/drawing/2014/main" id="{F58E91C4-FAA7-B922-08F9-629C4E78B768}"/>
                  </a:ext>
                </a:extLst>
              </p:cNvPr>
              <p:cNvSpPr/>
              <p:nvPr/>
            </p:nvSpPr>
            <p:spPr>
              <a:xfrm>
                <a:off x="2576223" y="3148718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0" name="Rechteck 89">
                <a:extLst>
                  <a:ext uri="{FF2B5EF4-FFF2-40B4-BE49-F238E27FC236}">
                    <a16:creationId xmlns:a16="http://schemas.microsoft.com/office/drawing/2014/main" id="{48812B89-221A-8E99-6666-D86874F40942}"/>
                  </a:ext>
                </a:extLst>
              </p:cNvPr>
              <p:cNvSpPr/>
              <p:nvPr/>
            </p:nvSpPr>
            <p:spPr>
              <a:xfrm>
                <a:off x="2790909" y="3148718"/>
                <a:ext cx="214686" cy="21468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sz="400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91" name="Rechteck 90">
                <a:extLst>
                  <a:ext uri="{FF2B5EF4-FFF2-40B4-BE49-F238E27FC236}">
                    <a16:creationId xmlns:a16="http://schemas.microsoft.com/office/drawing/2014/main" id="{F5ACE2B8-8E09-AD0A-E49F-8F6D116E8AF3}"/>
                  </a:ext>
                </a:extLst>
              </p:cNvPr>
              <p:cNvSpPr/>
              <p:nvPr/>
            </p:nvSpPr>
            <p:spPr>
              <a:xfrm>
                <a:off x="3005595" y="2719346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5B2DB6E8-B0E5-5192-0798-0410CD1A8BB6}"/>
                  </a:ext>
                </a:extLst>
              </p:cNvPr>
              <p:cNvSpPr/>
              <p:nvPr/>
            </p:nvSpPr>
            <p:spPr>
              <a:xfrm>
                <a:off x="3220281" y="2719346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A287C1E1-A3A9-155C-9898-D42AB81A48DD}"/>
                  </a:ext>
                </a:extLst>
              </p:cNvPr>
              <p:cNvSpPr/>
              <p:nvPr/>
            </p:nvSpPr>
            <p:spPr>
              <a:xfrm>
                <a:off x="3434967" y="2719346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FBCC15B8-1227-06AC-4156-4088A1958C86}"/>
                  </a:ext>
                </a:extLst>
              </p:cNvPr>
              <p:cNvSpPr/>
              <p:nvPr/>
            </p:nvSpPr>
            <p:spPr>
              <a:xfrm>
                <a:off x="3005595" y="2934032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5" name="Rechteck 94">
                <a:extLst>
                  <a:ext uri="{FF2B5EF4-FFF2-40B4-BE49-F238E27FC236}">
                    <a16:creationId xmlns:a16="http://schemas.microsoft.com/office/drawing/2014/main" id="{B2E1F192-586F-B9AE-BA3E-4E2DA5788B18}"/>
                  </a:ext>
                </a:extLst>
              </p:cNvPr>
              <p:cNvSpPr/>
              <p:nvPr/>
            </p:nvSpPr>
            <p:spPr>
              <a:xfrm>
                <a:off x="3220281" y="2934032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6" name="Rechteck 95">
                <a:extLst>
                  <a:ext uri="{FF2B5EF4-FFF2-40B4-BE49-F238E27FC236}">
                    <a16:creationId xmlns:a16="http://schemas.microsoft.com/office/drawing/2014/main" id="{4BF0CA31-2801-6B86-EF06-8D667820D5C4}"/>
                  </a:ext>
                </a:extLst>
              </p:cNvPr>
              <p:cNvSpPr/>
              <p:nvPr/>
            </p:nvSpPr>
            <p:spPr>
              <a:xfrm>
                <a:off x="3434967" y="2934032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7" name="Rechteck 96">
                <a:extLst>
                  <a:ext uri="{FF2B5EF4-FFF2-40B4-BE49-F238E27FC236}">
                    <a16:creationId xmlns:a16="http://schemas.microsoft.com/office/drawing/2014/main" id="{49A8396B-3E18-7F48-BF3E-FF6A5F6F9E51}"/>
                  </a:ext>
                </a:extLst>
              </p:cNvPr>
              <p:cNvSpPr/>
              <p:nvPr/>
            </p:nvSpPr>
            <p:spPr>
              <a:xfrm>
                <a:off x="3005595" y="3148718"/>
                <a:ext cx="214686" cy="21468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1FEBD5F9-114D-6EBE-ABC8-5961F430B425}"/>
                  </a:ext>
                </a:extLst>
              </p:cNvPr>
              <p:cNvSpPr/>
              <p:nvPr/>
            </p:nvSpPr>
            <p:spPr>
              <a:xfrm>
                <a:off x="3220281" y="3148718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2AE791CF-C11B-1DF7-2CC1-432DDB8D2FA4}"/>
                  </a:ext>
                </a:extLst>
              </p:cNvPr>
              <p:cNvSpPr/>
              <p:nvPr/>
            </p:nvSpPr>
            <p:spPr>
              <a:xfrm>
                <a:off x="3434967" y="3148718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742A9957-C2EA-05F4-D50F-12B5FF689AF0}"/>
                  </a:ext>
                </a:extLst>
              </p:cNvPr>
              <p:cNvSpPr/>
              <p:nvPr/>
            </p:nvSpPr>
            <p:spPr>
              <a:xfrm>
                <a:off x="2361537" y="3363404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A356B670-18F6-7298-6B5C-53B2403E3645}"/>
                  </a:ext>
                </a:extLst>
              </p:cNvPr>
              <p:cNvSpPr/>
              <p:nvPr/>
            </p:nvSpPr>
            <p:spPr>
              <a:xfrm>
                <a:off x="2576223" y="3363404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F6CCF1F5-FEE1-F455-7120-971C7E0CC534}"/>
                  </a:ext>
                </a:extLst>
              </p:cNvPr>
              <p:cNvSpPr/>
              <p:nvPr/>
            </p:nvSpPr>
            <p:spPr>
              <a:xfrm>
                <a:off x="2790909" y="3363404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7008C1B2-0C52-7E3A-D218-D70A47D285D9}"/>
                  </a:ext>
                </a:extLst>
              </p:cNvPr>
              <p:cNvSpPr/>
              <p:nvPr/>
            </p:nvSpPr>
            <p:spPr>
              <a:xfrm>
                <a:off x="2361537" y="3578090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17C1660F-33D7-8D7B-24E5-993ABC9C45A0}"/>
                  </a:ext>
                </a:extLst>
              </p:cNvPr>
              <p:cNvSpPr/>
              <p:nvPr/>
            </p:nvSpPr>
            <p:spPr>
              <a:xfrm>
                <a:off x="2576223" y="3578090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42F93ED9-7F7B-6867-A131-178A51BDDFFD}"/>
                  </a:ext>
                </a:extLst>
              </p:cNvPr>
              <p:cNvSpPr/>
              <p:nvPr/>
            </p:nvSpPr>
            <p:spPr>
              <a:xfrm>
                <a:off x="2790909" y="3578090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3334911B-62F8-E3AF-6E6F-98A73D8ED075}"/>
                  </a:ext>
                </a:extLst>
              </p:cNvPr>
              <p:cNvSpPr/>
              <p:nvPr/>
            </p:nvSpPr>
            <p:spPr>
              <a:xfrm>
                <a:off x="2361537" y="3792776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7A9751AC-C101-8367-2E0A-FFCC4250A164}"/>
                  </a:ext>
                </a:extLst>
              </p:cNvPr>
              <p:cNvSpPr/>
              <p:nvPr/>
            </p:nvSpPr>
            <p:spPr>
              <a:xfrm>
                <a:off x="2576223" y="3792776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8" name="Rechteck 107">
                <a:extLst>
                  <a:ext uri="{FF2B5EF4-FFF2-40B4-BE49-F238E27FC236}">
                    <a16:creationId xmlns:a16="http://schemas.microsoft.com/office/drawing/2014/main" id="{C3C66A8B-B59D-A650-4284-E29891FB8501}"/>
                  </a:ext>
                </a:extLst>
              </p:cNvPr>
              <p:cNvSpPr/>
              <p:nvPr/>
            </p:nvSpPr>
            <p:spPr>
              <a:xfrm>
                <a:off x="2790909" y="3792776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530EBF93-EDD2-FD09-EF14-8F9A126AED95}"/>
                  </a:ext>
                </a:extLst>
              </p:cNvPr>
              <p:cNvSpPr/>
              <p:nvPr/>
            </p:nvSpPr>
            <p:spPr>
              <a:xfrm>
                <a:off x="3005595" y="3363404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2EDC4866-CE0A-4213-047C-EE189D5E51D5}"/>
                  </a:ext>
                </a:extLst>
              </p:cNvPr>
              <p:cNvSpPr/>
              <p:nvPr/>
            </p:nvSpPr>
            <p:spPr>
              <a:xfrm>
                <a:off x="3220281" y="3363404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11" name="Rechteck 110">
                <a:extLst>
                  <a:ext uri="{FF2B5EF4-FFF2-40B4-BE49-F238E27FC236}">
                    <a16:creationId xmlns:a16="http://schemas.microsoft.com/office/drawing/2014/main" id="{AC8EE978-42EE-50BA-91C9-D95A402F0ACD}"/>
                  </a:ext>
                </a:extLst>
              </p:cNvPr>
              <p:cNvSpPr/>
              <p:nvPr/>
            </p:nvSpPr>
            <p:spPr>
              <a:xfrm>
                <a:off x="3434967" y="3363404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12" name="Rechteck 111">
                <a:extLst>
                  <a:ext uri="{FF2B5EF4-FFF2-40B4-BE49-F238E27FC236}">
                    <a16:creationId xmlns:a16="http://schemas.microsoft.com/office/drawing/2014/main" id="{A17C7B34-F928-EE5E-112B-CF4E92349692}"/>
                  </a:ext>
                </a:extLst>
              </p:cNvPr>
              <p:cNvSpPr/>
              <p:nvPr/>
            </p:nvSpPr>
            <p:spPr>
              <a:xfrm>
                <a:off x="3005595" y="3578090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13" name="Rechteck 112">
                <a:extLst>
                  <a:ext uri="{FF2B5EF4-FFF2-40B4-BE49-F238E27FC236}">
                    <a16:creationId xmlns:a16="http://schemas.microsoft.com/office/drawing/2014/main" id="{18858C89-9A5E-3C3E-09C4-D84A85C09833}"/>
                  </a:ext>
                </a:extLst>
              </p:cNvPr>
              <p:cNvSpPr/>
              <p:nvPr/>
            </p:nvSpPr>
            <p:spPr>
              <a:xfrm>
                <a:off x="3220281" y="3578090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FFF46D4F-879F-88E6-1E06-BF61F2714B9D}"/>
                  </a:ext>
                </a:extLst>
              </p:cNvPr>
              <p:cNvSpPr/>
              <p:nvPr/>
            </p:nvSpPr>
            <p:spPr>
              <a:xfrm>
                <a:off x="3434967" y="3578090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FD31DED9-0274-E515-E3BB-C59BC5FEE017}"/>
                  </a:ext>
                </a:extLst>
              </p:cNvPr>
              <p:cNvSpPr/>
              <p:nvPr/>
            </p:nvSpPr>
            <p:spPr>
              <a:xfrm>
                <a:off x="3005595" y="3792776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1A54116F-A22C-2431-932C-10ADBF93DCC0}"/>
                  </a:ext>
                </a:extLst>
              </p:cNvPr>
              <p:cNvSpPr/>
              <p:nvPr/>
            </p:nvSpPr>
            <p:spPr>
              <a:xfrm>
                <a:off x="3220281" y="3792776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17" name="Rechteck 116">
                <a:extLst>
                  <a:ext uri="{FF2B5EF4-FFF2-40B4-BE49-F238E27FC236}">
                    <a16:creationId xmlns:a16="http://schemas.microsoft.com/office/drawing/2014/main" id="{94001A52-C60F-AD6F-BF59-CC196DAA633D}"/>
                  </a:ext>
                </a:extLst>
              </p:cNvPr>
              <p:cNvSpPr/>
              <p:nvPr/>
            </p:nvSpPr>
            <p:spPr>
              <a:xfrm>
                <a:off x="3434967" y="3792776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cxnSp>
            <p:nvCxnSpPr>
              <p:cNvPr id="118" name="Gerade Verbindung mit Pfeil 117">
                <a:extLst>
                  <a:ext uri="{FF2B5EF4-FFF2-40B4-BE49-F238E27FC236}">
                    <a16:creationId xmlns:a16="http://schemas.microsoft.com/office/drawing/2014/main" id="{92821D9A-6C79-B250-66F6-7259A27F0D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10529" y="3158053"/>
                <a:ext cx="0" cy="1073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Gerade Verbindung mit Pfeil 118">
                <a:extLst>
                  <a:ext uri="{FF2B5EF4-FFF2-40B4-BE49-F238E27FC236}">
                    <a16:creationId xmlns:a16="http://schemas.microsoft.com/office/drawing/2014/main" id="{417624B3-2F2E-1470-C4BB-AB36CA1A96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0345" y="3256061"/>
                <a:ext cx="2146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Gerade Verbindung mit Pfeil 119">
                <a:extLst>
                  <a:ext uri="{FF2B5EF4-FFF2-40B4-BE49-F238E27FC236}">
                    <a16:creationId xmlns:a16="http://schemas.microsoft.com/office/drawing/2014/main" id="{4D4D4A00-A151-E3AE-A1B3-5DE2765AAA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8654" y="3257319"/>
                <a:ext cx="106941" cy="1060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1" name="Textfeld 120">
                <a:extLst>
                  <a:ext uri="{FF2B5EF4-FFF2-40B4-BE49-F238E27FC236}">
                    <a16:creationId xmlns:a16="http://schemas.microsoft.com/office/drawing/2014/main" id="{A0B63B80-5337-5299-9394-78810C20FB2B}"/>
                  </a:ext>
                </a:extLst>
              </p:cNvPr>
              <p:cNvSpPr txBox="1"/>
              <p:nvPr/>
            </p:nvSpPr>
            <p:spPr>
              <a:xfrm>
                <a:off x="2502374" y="2372400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 T0</a:t>
                </a:r>
                <a:endParaRPr lang="LID4096" dirty="0"/>
              </a:p>
            </p:txBody>
          </p:sp>
        </p:grp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681D3402-A78A-CA85-B12E-E16BE5BC42B6}"/>
                </a:ext>
              </a:extLst>
            </p:cNvPr>
            <p:cNvGrpSpPr/>
            <p:nvPr/>
          </p:nvGrpSpPr>
          <p:grpSpPr>
            <a:xfrm>
              <a:off x="3864339" y="2375367"/>
              <a:ext cx="1288116" cy="1632095"/>
              <a:chOff x="3864339" y="2375367"/>
              <a:chExt cx="1288116" cy="1632095"/>
            </a:xfrm>
          </p:grpSpPr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92342CFF-52D8-CE40-ABFD-5B183D6DA85C}"/>
                  </a:ext>
                </a:extLst>
              </p:cNvPr>
              <p:cNvSpPr/>
              <p:nvPr/>
            </p:nvSpPr>
            <p:spPr>
              <a:xfrm>
                <a:off x="3864339" y="2719346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A52950B5-50CA-83D4-FF3D-B573D64CEB19}"/>
                  </a:ext>
                </a:extLst>
              </p:cNvPr>
              <p:cNvSpPr/>
              <p:nvPr/>
            </p:nvSpPr>
            <p:spPr>
              <a:xfrm>
                <a:off x="4079025" y="2719346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5C53D3E9-8812-BDF3-C038-C4E9B27509D6}"/>
                  </a:ext>
                </a:extLst>
              </p:cNvPr>
              <p:cNvSpPr/>
              <p:nvPr/>
            </p:nvSpPr>
            <p:spPr>
              <a:xfrm>
                <a:off x="4293711" y="2719346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BB578117-20BA-8D67-FCEC-9E944F081D91}"/>
                  </a:ext>
                </a:extLst>
              </p:cNvPr>
              <p:cNvSpPr/>
              <p:nvPr/>
            </p:nvSpPr>
            <p:spPr>
              <a:xfrm>
                <a:off x="3864339" y="2934032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40B7B259-03FE-E5FE-83CA-28AA155897C5}"/>
                  </a:ext>
                </a:extLst>
              </p:cNvPr>
              <p:cNvSpPr/>
              <p:nvPr/>
            </p:nvSpPr>
            <p:spPr>
              <a:xfrm>
                <a:off x="4079025" y="2934032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DB390FEC-37E2-578F-3DA4-688EB1DF2326}"/>
                  </a:ext>
                </a:extLst>
              </p:cNvPr>
              <p:cNvSpPr/>
              <p:nvPr/>
            </p:nvSpPr>
            <p:spPr>
              <a:xfrm>
                <a:off x="4293711" y="2934032"/>
                <a:ext cx="214686" cy="21468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552DC1F6-764F-2521-7BAC-FBF6CC8E6E67}"/>
                  </a:ext>
                </a:extLst>
              </p:cNvPr>
              <p:cNvSpPr/>
              <p:nvPr/>
            </p:nvSpPr>
            <p:spPr>
              <a:xfrm>
                <a:off x="3864339" y="3148718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673D0BC6-0F8F-355D-6F82-443992A57773}"/>
                  </a:ext>
                </a:extLst>
              </p:cNvPr>
              <p:cNvSpPr/>
              <p:nvPr/>
            </p:nvSpPr>
            <p:spPr>
              <a:xfrm>
                <a:off x="4079025" y="3148718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720072C5-5691-9920-16CD-2B960349F4DC}"/>
                  </a:ext>
                </a:extLst>
              </p:cNvPr>
              <p:cNvSpPr/>
              <p:nvPr/>
            </p:nvSpPr>
            <p:spPr>
              <a:xfrm>
                <a:off x="4293711" y="3148718"/>
                <a:ext cx="214686" cy="21468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sz="400" dirty="0">
                  <a:highlight>
                    <a:srgbClr val="FF0000"/>
                  </a:highlight>
                </a:endParaRPr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359DF098-8535-E7CD-BC2D-0A0EC919E4D8}"/>
                  </a:ext>
                </a:extLst>
              </p:cNvPr>
              <p:cNvSpPr/>
              <p:nvPr/>
            </p:nvSpPr>
            <p:spPr>
              <a:xfrm>
                <a:off x="4508397" y="2719346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48A70F15-66F6-3417-F817-1CB3E0C82B93}"/>
                  </a:ext>
                </a:extLst>
              </p:cNvPr>
              <p:cNvSpPr/>
              <p:nvPr/>
            </p:nvSpPr>
            <p:spPr>
              <a:xfrm>
                <a:off x="4723083" y="2719346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BF26BD4E-DC54-E5A2-00EE-E8747A214DAA}"/>
                  </a:ext>
                </a:extLst>
              </p:cNvPr>
              <p:cNvSpPr/>
              <p:nvPr/>
            </p:nvSpPr>
            <p:spPr>
              <a:xfrm>
                <a:off x="4937769" y="2719346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C475E82E-B7D7-8C8E-D620-A874DCAFF89A}"/>
                  </a:ext>
                </a:extLst>
              </p:cNvPr>
              <p:cNvSpPr/>
              <p:nvPr/>
            </p:nvSpPr>
            <p:spPr>
              <a:xfrm>
                <a:off x="4508397" y="2934032"/>
                <a:ext cx="214686" cy="21468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68747948-7058-F0B3-6020-AA07462F7B19}"/>
                  </a:ext>
                </a:extLst>
              </p:cNvPr>
              <p:cNvSpPr/>
              <p:nvPr/>
            </p:nvSpPr>
            <p:spPr>
              <a:xfrm>
                <a:off x="4723083" y="2934032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4526D62C-F6A9-F38D-5B85-B3FFC65368DB}"/>
                  </a:ext>
                </a:extLst>
              </p:cNvPr>
              <p:cNvSpPr/>
              <p:nvPr/>
            </p:nvSpPr>
            <p:spPr>
              <a:xfrm>
                <a:off x="4937769" y="2934032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ED0CC901-E9FC-74DD-4C9E-795FDAC026F6}"/>
                  </a:ext>
                </a:extLst>
              </p:cNvPr>
              <p:cNvSpPr/>
              <p:nvPr/>
            </p:nvSpPr>
            <p:spPr>
              <a:xfrm>
                <a:off x="4508397" y="3148718"/>
                <a:ext cx="214686" cy="21468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7376CB26-7E3D-A6B5-B56C-322839986884}"/>
                  </a:ext>
                </a:extLst>
              </p:cNvPr>
              <p:cNvSpPr/>
              <p:nvPr/>
            </p:nvSpPr>
            <p:spPr>
              <a:xfrm>
                <a:off x="4723083" y="3148718"/>
                <a:ext cx="214686" cy="21468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7E78D3C0-5B8F-BDCB-EAD3-13EFE9DF7CA8}"/>
                  </a:ext>
                </a:extLst>
              </p:cNvPr>
              <p:cNvSpPr/>
              <p:nvPr/>
            </p:nvSpPr>
            <p:spPr>
              <a:xfrm>
                <a:off x="4937769" y="3148718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6" name="Rechteck 55">
                <a:extLst>
                  <a:ext uri="{FF2B5EF4-FFF2-40B4-BE49-F238E27FC236}">
                    <a16:creationId xmlns:a16="http://schemas.microsoft.com/office/drawing/2014/main" id="{3C9CEB5E-3BCD-D971-33D9-7269D37D198C}"/>
                  </a:ext>
                </a:extLst>
              </p:cNvPr>
              <p:cNvSpPr/>
              <p:nvPr/>
            </p:nvSpPr>
            <p:spPr>
              <a:xfrm>
                <a:off x="3864339" y="3363404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7" name="Rechteck 56">
                <a:extLst>
                  <a:ext uri="{FF2B5EF4-FFF2-40B4-BE49-F238E27FC236}">
                    <a16:creationId xmlns:a16="http://schemas.microsoft.com/office/drawing/2014/main" id="{6359CCEA-BA3A-470D-CE0A-0B115E676D4A}"/>
                  </a:ext>
                </a:extLst>
              </p:cNvPr>
              <p:cNvSpPr/>
              <p:nvPr/>
            </p:nvSpPr>
            <p:spPr>
              <a:xfrm>
                <a:off x="4079025" y="3363404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44778650-1553-7CC0-A9C3-8A1D4969A45B}"/>
                  </a:ext>
                </a:extLst>
              </p:cNvPr>
              <p:cNvSpPr/>
              <p:nvPr/>
            </p:nvSpPr>
            <p:spPr>
              <a:xfrm>
                <a:off x="4293711" y="3363404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34C12D00-DE5F-0F46-4A7C-9181C2D03204}"/>
                  </a:ext>
                </a:extLst>
              </p:cNvPr>
              <p:cNvSpPr/>
              <p:nvPr/>
            </p:nvSpPr>
            <p:spPr>
              <a:xfrm>
                <a:off x="3864339" y="3578090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76924BFB-2CA4-D38A-ED96-ACA66F1F9F13}"/>
                  </a:ext>
                </a:extLst>
              </p:cNvPr>
              <p:cNvSpPr/>
              <p:nvPr/>
            </p:nvSpPr>
            <p:spPr>
              <a:xfrm>
                <a:off x="4079025" y="3578090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7ED2A863-156C-32A9-647B-0F0AA89293D3}"/>
                  </a:ext>
                </a:extLst>
              </p:cNvPr>
              <p:cNvSpPr/>
              <p:nvPr/>
            </p:nvSpPr>
            <p:spPr>
              <a:xfrm>
                <a:off x="4293711" y="3578090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5C57CB1B-8DEC-CDE7-078B-7B9D1B8FB2EC}"/>
                  </a:ext>
                </a:extLst>
              </p:cNvPr>
              <p:cNvSpPr/>
              <p:nvPr/>
            </p:nvSpPr>
            <p:spPr>
              <a:xfrm>
                <a:off x="3864339" y="3792776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82D39B5C-C02B-0F51-B99C-A0AED5ED01FB}"/>
                  </a:ext>
                </a:extLst>
              </p:cNvPr>
              <p:cNvSpPr/>
              <p:nvPr/>
            </p:nvSpPr>
            <p:spPr>
              <a:xfrm>
                <a:off x="4079025" y="3792776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03981C47-0E67-2C14-97A6-F42183D59554}"/>
                  </a:ext>
                </a:extLst>
              </p:cNvPr>
              <p:cNvSpPr/>
              <p:nvPr/>
            </p:nvSpPr>
            <p:spPr>
              <a:xfrm>
                <a:off x="4293711" y="3792776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82738BFD-EE4C-2A01-1641-87241D63DA9C}"/>
                  </a:ext>
                </a:extLst>
              </p:cNvPr>
              <p:cNvSpPr/>
              <p:nvPr/>
            </p:nvSpPr>
            <p:spPr>
              <a:xfrm>
                <a:off x="4508397" y="3363404"/>
                <a:ext cx="214686" cy="21468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FC1B0409-94BE-4A42-769E-264CCA3AEB9E}"/>
                  </a:ext>
                </a:extLst>
              </p:cNvPr>
              <p:cNvSpPr/>
              <p:nvPr/>
            </p:nvSpPr>
            <p:spPr>
              <a:xfrm>
                <a:off x="4723083" y="3363404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7" name="Rechteck 66">
                <a:extLst>
                  <a:ext uri="{FF2B5EF4-FFF2-40B4-BE49-F238E27FC236}">
                    <a16:creationId xmlns:a16="http://schemas.microsoft.com/office/drawing/2014/main" id="{32A36E1B-BACA-D66B-F051-6A591B79F8A5}"/>
                  </a:ext>
                </a:extLst>
              </p:cNvPr>
              <p:cNvSpPr/>
              <p:nvPr/>
            </p:nvSpPr>
            <p:spPr>
              <a:xfrm>
                <a:off x="4937769" y="3363404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30F16F4A-F212-D834-1BF5-9EC1A4635B04}"/>
                  </a:ext>
                </a:extLst>
              </p:cNvPr>
              <p:cNvSpPr/>
              <p:nvPr/>
            </p:nvSpPr>
            <p:spPr>
              <a:xfrm>
                <a:off x="4508397" y="3578090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B8DEAE58-6AFE-B35F-12FE-1B321508677C}"/>
                  </a:ext>
                </a:extLst>
              </p:cNvPr>
              <p:cNvSpPr/>
              <p:nvPr/>
            </p:nvSpPr>
            <p:spPr>
              <a:xfrm>
                <a:off x="4723083" y="3578090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E2BB40C3-A872-4088-616C-56DF32B7072D}"/>
                  </a:ext>
                </a:extLst>
              </p:cNvPr>
              <p:cNvSpPr/>
              <p:nvPr/>
            </p:nvSpPr>
            <p:spPr>
              <a:xfrm>
                <a:off x="4937769" y="3578090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E78E8D85-2AE8-C895-C66A-77D8670259BF}"/>
                  </a:ext>
                </a:extLst>
              </p:cNvPr>
              <p:cNvSpPr/>
              <p:nvPr/>
            </p:nvSpPr>
            <p:spPr>
              <a:xfrm>
                <a:off x="4508397" y="3792776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7D21D384-BFC9-1EFA-57AD-23F9F70FCF1C}"/>
                  </a:ext>
                </a:extLst>
              </p:cNvPr>
              <p:cNvSpPr/>
              <p:nvPr/>
            </p:nvSpPr>
            <p:spPr>
              <a:xfrm>
                <a:off x="4723083" y="3792776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25477239-1C3B-10A5-F69E-E6A54214A8CA}"/>
                  </a:ext>
                </a:extLst>
              </p:cNvPr>
              <p:cNvSpPr/>
              <p:nvPr/>
            </p:nvSpPr>
            <p:spPr>
              <a:xfrm>
                <a:off x="4937769" y="3792776"/>
                <a:ext cx="214686" cy="2146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cxnSp>
            <p:nvCxnSpPr>
              <p:cNvPr id="74" name="Gerade Verbindung mit Pfeil 73">
                <a:extLst>
                  <a:ext uri="{FF2B5EF4-FFF2-40B4-BE49-F238E27FC236}">
                    <a16:creationId xmlns:a16="http://schemas.microsoft.com/office/drawing/2014/main" id="{3015E075-BFD1-B529-93F5-134CA0B95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13331" y="3158053"/>
                <a:ext cx="0" cy="1073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mit Pfeil 74">
                <a:extLst>
                  <a:ext uri="{FF2B5EF4-FFF2-40B4-BE49-F238E27FC236}">
                    <a16:creationId xmlns:a16="http://schemas.microsoft.com/office/drawing/2014/main" id="{404B6FDB-2653-007B-3164-BFF102504E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3147" y="3256061"/>
                <a:ext cx="2146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Gerade Verbindung mit Pfeil 75">
                <a:extLst>
                  <a:ext uri="{FF2B5EF4-FFF2-40B4-BE49-F238E27FC236}">
                    <a16:creationId xmlns:a16="http://schemas.microsoft.com/office/drawing/2014/main" id="{38E876AE-A3C5-C52E-97C2-C2D7F3804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1456" y="3257319"/>
                <a:ext cx="106941" cy="1060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Textfeld 76">
                <a:extLst>
                  <a:ext uri="{FF2B5EF4-FFF2-40B4-BE49-F238E27FC236}">
                    <a16:creationId xmlns:a16="http://schemas.microsoft.com/office/drawing/2014/main" id="{FBB43D2D-658E-99BA-18A1-470537709FE8}"/>
                  </a:ext>
                </a:extLst>
              </p:cNvPr>
              <p:cNvSpPr txBox="1"/>
              <p:nvPr/>
            </p:nvSpPr>
            <p:spPr>
              <a:xfrm>
                <a:off x="4033747" y="2375367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 T1</a:t>
                </a:r>
                <a:endParaRPr lang="LID4096" dirty="0"/>
              </a:p>
            </p:txBody>
          </p:sp>
          <p:cxnSp>
            <p:nvCxnSpPr>
              <p:cNvPr id="78" name="Gerade Verbindung mit Pfeil 77">
                <a:extLst>
                  <a:ext uri="{FF2B5EF4-FFF2-40B4-BE49-F238E27FC236}">
                    <a16:creationId xmlns:a16="http://schemas.microsoft.com/office/drawing/2014/main" id="{098821CD-8070-3497-428D-424729452E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9706" y="3151703"/>
                <a:ext cx="0" cy="1073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Gerade Verbindung mit Pfeil 78">
                <a:extLst>
                  <a:ext uri="{FF2B5EF4-FFF2-40B4-BE49-F238E27FC236}">
                    <a16:creationId xmlns:a16="http://schemas.microsoft.com/office/drawing/2014/main" id="{13CAF2CE-2A1C-0C14-5EFA-12ADA6808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2697" y="3256061"/>
                <a:ext cx="2146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Gerade Verbindung mit Pfeil 79">
                <a:extLst>
                  <a:ext uri="{FF2B5EF4-FFF2-40B4-BE49-F238E27FC236}">
                    <a16:creationId xmlns:a16="http://schemas.microsoft.com/office/drawing/2014/main" id="{0E0DF59E-725F-432B-7AEC-855DEAAE8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9406" y="3358919"/>
                <a:ext cx="106941" cy="1060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Gerade Verbindung mit Pfeil 80">
                <a:extLst>
                  <a:ext uri="{FF2B5EF4-FFF2-40B4-BE49-F238E27FC236}">
                    <a16:creationId xmlns:a16="http://schemas.microsoft.com/office/drawing/2014/main" id="{0EC51621-F97C-1571-7F66-8AE08DC21D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10156" y="3043753"/>
                <a:ext cx="0" cy="1073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3" name="Pfeil: nach rechts 122">
            <a:extLst>
              <a:ext uri="{FF2B5EF4-FFF2-40B4-BE49-F238E27FC236}">
                <a16:creationId xmlns:a16="http://schemas.microsoft.com/office/drawing/2014/main" id="{F9A6D4BF-D9C9-5AA6-DEAB-FA67D31C89D5}"/>
              </a:ext>
            </a:extLst>
          </p:cNvPr>
          <p:cNvSpPr/>
          <p:nvPr/>
        </p:nvSpPr>
        <p:spPr>
          <a:xfrm rot="5400000">
            <a:off x="2223853" y="3418266"/>
            <a:ext cx="757396" cy="42325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4" name="Pfeil: nach rechts 123">
            <a:extLst>
              <a:ext uri="{FF2B5EF4-FFF2-40B4-BE49-F238E27FC236}">
                <a16:creationId xmlns:a16="http://schemas.microsoft.com/office/drawing/2014/main" id="{AB38E527-450C-1B2A-2654-9BAB184EF659}"/>
              </a:ext>
            </a:extLst>
          </p:cNvPr>
          <p:cNvSpPr/>
          <p:nvPr/>
        </p:nvSpPr>
        <p:spPr>
          <a:xfrm rot="5400000">
            <a:off x="10242977" y="3796611"/>
            <a:ext cx="757396" cy="42325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AB3F76F8-744E-FACA-7AD5-7D9EDDC99563}"/>
              </a:ext>
            </a:extLst>
          </p:cNvPr>
          <p:cNvSpPr txBox="1"/>
          <p:nvPr/>
        </p:nvSpPr>
        <p:spPr>
          <a:xfrm>
            <a:off x="9653156" y="4848428"/>
            <a:ext cx="1937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Monte Carlo simulation</a:t>
            </a:r>
            <a:endParaRPr lang="LID4096" sz="2400" dirty="0"/>
          </a:p>
        </p:txBody>
      </p:sp>
      <p:sp>
        <p:nvSpPr>
          <p:cNvPr id="126" name="Foliennummernplatzhalter 125">
            <a:extLst>
              <a:ext uri="{FF2B5EF4-FFF2-40B4-BE49-F238E27FC236}">
                <a16:creationId xmlns:a16="http://schemas.microsoft.com/office/drawing/2014/main" id="{4933FD9E-B552-E33D-29A4-A580863C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AD1E-AE78-4DD8-B61D-7C9A37CF5977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192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28" grpId="0" animBg="1"/>
      <p:bldP spid="123" grpId="0" animBg="1"/>
      <p:bldP spid="124" grpId="0" animBg="1"/>
      <p:bldP spid="1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822D7-1CD2-555A-0C7A-10ADC929D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9512"/>
          </a:xfrm>
        </p:spPr>
        <p:txBody>
          <a:bodyPr/>
          <a:lstStyle/>
          <a:p>
            <a:r>
              <a:rPr lang="en-US" dirty="0"/>
              <a:t>Method Part II: A (too) simple cost estimation</a:t>
            </a:r>
            <a:endParaRPr lang="LID4096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E916734-BF45-4B8C-1B83-E484B7073C94}"/>
              </a:ext>
            </a:extLst>
          </p:cNvPr>
          <p:cNvSpPr/>
          <p:nvPr/>
        </p:nvSpPr>
        <p:spPr>
          <a:xfrm>
            <a:off x="2443756" y="1458053"/>
            <a:ext cx="1862138" cy="593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# houses on urban land [ha</a:t>
            </a:r>
            <a:r>
              <a:rPr lang="en-US" baseline="30000" dirty="0"/>
              <a:t>-1</a:t>
            </a:r>
            <a:r>
              <a:rPr lang="en-US" dirty="0"/>
              <a:t>]</a:t>
            </a:r>
            <a:endParaRPr lang="LID4096" baseline="300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930D16E-D70D-9DC9-EEB4-9470DBE6C5E1}"/>
              </a:ext>
            </a:extLst>
          </p:cNvPr>
          <p:cNvSpPr/>
          <p:nvPr/>
        </p:nvSpPr>
        <p:spPr>
          <a:xfrm>
            <a:off x="609600" y="1451706"/>
            <a:ext cx="1533525" cy="6000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Scenario {BAU, SAL}</a:t>
            </a:r>
            <a:endParaRPr lang="LID4096" baseline="300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06B3D2D-8B54-8C9E-94CC-FBCD088CADF9}"/>
              </a:ext>
            </a:extLst>
          </p:cNvPr>
          <p:cNvSpPr/>
          <p:nvPr/>
        </p:nvSpPr>
        <p:spPr>
          <a:xfrm>
            <a:off x="609599" y="2511107"/>
            <a:ext cx="1533525" cy="1199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Affected land cover {urban, agriculture, shrub/forest}</a:t>
            </a:r>
            <a:endParaRPr lang="LID4096" baseline="300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57894B0-8E69-940C-4004-098DF05E8E66}"/>
              </a:ext>
            </a:extLst>
          </p:cNvPr>
          <p:cNvSpPr/>
          <p:nvPr/>
        </p:nvSpPr>
        <p:spPr>
          <a:xfrm>
            <a:off x="4606229" y="1549696"/>
            <a:ext cx="2005014" cy="502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 of house [</a:t>
            </a:r>
            <a:r>
              <a:rPr lang="de-DE" dirty="0"/>
              <a:t>€</a:t>
            </a:r>
            <a:r>
              <a:rPr lang="en-US" dirty="0"/>
              <a:t>]</a:t>
            </a:r>
            <a:endParaRPr lang="LID4096" baseline="300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B9D745E-7CDB-F4B0-D348-EBF22903EB08}"/>
              </a:ext>
            </a:extLst>
          </p:cNvPr>
          <p:cNvSpPr/>
          <p:nvPr/>
        </p:nvSpPr>
        <p:spPr>
          <a:xfrm>
            <a:off x="3074787" y="3212925"/>
            <a:ext cx="2707482" cy="502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Fire fighting costs [</a:t>
            </a:r>
            <a:r>
              <a:rPr lang="de-DE" dirty="0"/>
              <a:t>€ ha</a:t>
            </a:r>
            <a:r>
              <a:rPr lang="en-US" baseline="30000" dirty="0"/>
              <a:t>-1</a:t>
            </a:r>
            <a:r>
              <a:rPr lang="en-US" dirty="0"/>
              <a:t>]</a:t>
            </a:r>
            <a:endParaRPr lang="LID4096" baseline="300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77EA142-1BFA-5289-CA24-40831DF5E22A}"/>
              </a:ext>
            </a:extLst>
          </p:cNvPr>
          <p:cNvSpPr/>
          <p:nvPr/>
        </p:nvSpPr>
        <p:spPr>
          <a:xfrm>
            <a:off x="3074787" y="2511107"/>
            <a:ext cx="2462214" cy="502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 assets destroyed</a:t>
            </a:r>
            <a:endParaRPr lang="LID4096" baseline="300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F6200A7-04C8-2495-59EA-9CE3042D34B2}"/>
              </a:ext>
            </a:extLst>
          </p:cNvPr>
          <p:cNvSpPr/>
          <p:nvPr/>
        </p:nvSpPr>
        <p:spPr>
          <a:xfrm>
            <a:off x="609599" y="3910116"/>
            <a:ext cx="3157537" cy="502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 shrub/forest area [ha]</a:t>
            </a:r>
            <a:endParaRPr lang="LID4096" baseline="300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58FF2D1-6303-4DE0-6327-DF6A7FF25702}"/>
              </a:ext>
            </a:extLst>
          </p:cNvPr>
          <p:cNvSpPr/>
          <p:nvPr/>
        </p:nvSpPr>
        <p:spPr>
          <a:xfrm>
            <a:off x="609599" y="4510191"/>
            <a:ext cx="3157537" cy="502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Salvage logging costs [</a:t>
            </a:r>
            <a:r>
              <a:rPr lang="de-DE" dirty="0"/>
              <a:t>€ </a:t>
            </a:r>
            <a:r>
              <a:rPr lang="en-US" dirty="0"/>
              <a:t>ha</a:t>
            </a:r>
            <a:r>
              <a:rPr lang="en-US" baseline="30000" dirty="0"/>
              <a:t>-1</a:t>
            </a:r>
            <a:r>
              <a:rPr lang="en-US" dirty="0"/>
              <a:t> ]</a:t>
            </a:r>
            <a:endParaRPr lang="LID4096" baseline="30000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CC8F2F5-F124-B76A-F558-3EFA0B4F6B14}"/>
              </a:ext>
            </a:extLst>
          </p:cNvPr>
          <p:cNvSpPr/>
          <p:nvPr/>
        </p:nvSpPr>
        <p:spPr>
          <a:xfrm>
            <a:off x="4305894" y="4150565"/>
            <a:ext cx="2707482" cy="502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Direct Labor costs of SAL</a:t>
            </a:r>
            <a:endParaRPr lang="LID4096" baseline="30000" dirty="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3B18789-370C-F169-2602-9CAF61CA930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376362" y="2051781"/>
            <a:ext cx="1" cy="459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78500ED-B53F-9792-CA79-8EBB53C6497E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67136" y="4161159"/>
            <a:ext cx="538758" cy="240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50A4E66-92BB-3E22-4BB6-428E6671A35A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3767136" y="4401608"/>
            <a:ext cx="538758" cy="359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6ADA0140-791E-B973-DA62-C1CC08E0881E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2143124" y="2762150"/>
            <a:ext cx="931663" cy="348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D96528F-AC11-022A-85C7-3013524EAF7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4305894" y="2051781"/>
            <a:ext cx="1302842" cy="459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387C444-82D2-9C8E-BD23-719C66CFFB9B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3374825" y="2051781"/>
            <a:ext cx="931069" cy="459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226E72B-41D7-9A4B-D208-CDBC9E1A3CFD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143124" y="3110746"/>
            <a:ext cx="931663" cy="353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AD753990-7E6F-CC82-ABCF-87202D615CB7}"/>
              </a:ext>
            </a:extLst>
          </p:cNvPr>
          <p:cNvSpPr/>
          <p:nvPr/>
        </p:nvSpPr>
        <p:spPr>
          <a:xfrm>
            <a:off x="7324129" y="1549696"/>
            <a:ext cx="2818210" cy="5720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Benefits SAL = </a:t>
            </a:r>
            <a:br>
              <a:rPr lang="en-US" dirty="0"/>
            </a:br>
            <a:r>
              <a:rPr lang="en-US" dirty="0">
                <a:sym typeface="Symbol" panose="05050102010706020507" pitchFamily="18" charset="2"/>
              </a:rPr>
              <a:t> </a:t>
            </a:r>
            <a:r>
              <a:rPr lang="en-US" dirty="0" err="1"/>
              <a:t>Costs</a:t>
            </a:r>
            <a:r>
              <a:rPr lang="en-US" baseline="-25000" dirty="0" err="1"/>
              <a:t>BAU</a:t>
            </a:r>
            <a:r>
              <a:rPr lang="en-US" dirty="0"/>
              <a:t> - </a:t>
            </a:r>
            <a:r>
              <a:rPr lang="en-US" dirty="0">
                <a:sym typeface="Symbol" panose="05050102010706020507" pitchFamily="18" charset="2"/>
              </a:rPr>
              <a:t> </a:t>
            </a:r>
            <a:r>
              <a:rPr lang="en-US" dirty="0"/>
              <a:t>Costs</a:t>
            </a:r>
            <a:r>
              <a:rPr lang="en-US" baseline="-25000" dirty="0"/>
              <a:t>SAL</a:t>
            </a:r>
            <a:endParaRPr lang="LID4096" baseline="-25000" dirty="0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511B3CA-CD8B-FB28-77F0-016DD3297D4F}"/>
              </a:ext>
            </a:extLst>
          </p:cNvPr>
          <p:cNvCxnSpPr>
            <a:cxnSpLocks/>
            <a:stCxn id="11" idx="3"/>
            <a:endCxn id="36" idx="1"/>
          </p:cNvCxnSpPr>
          <p:nvPr/>
        </p:nvCxnSpPr>
        <p:spPr>
          <a:xfrm flipV="1">
            <a:off x="5537001" y="1835706"/>
            <a:ext cx="1787128" cy="926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C58A359-BAED-DA25-8189-BDF9954E0501}"/>
              </a:ext>
            </a:extLst>
          </p:cNvPr>
          <p:cNvCxnSpPr>
            <a:cxnSpLocks/>
            <a:stCxn id="10" idx="3"/>
            <a:endCxn id="36" idx="1"/>
          </p:cNvCxnSpPr>
          <p:nvPr/>
        </p:nvCxnSpPr>
        <p:spPr>
          <a:xfrm flipV="1">
            <a:off x="5782269" y="1835706"/>
            <a:ext cx="1541860" cy="1628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2F972805-2F63-FEF1-908F-619323786316}"/>
              </a:ext>
            </a:extLst>
          </p:cNvPr>
          <p:cNvSpPr/>
          <p:nvPr/>
        </p:nvSpPr>
        <p:spPr>
          <a:xfrm>
            <a:off x="7379493" y="4156495"/>
            <a:ext cx="2707482" cy="5020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Net present value SAL</a:t>
            </a:r>
            <a:endParaRPr lang="LID4096" b="1" baseline="30000" dirty="0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B0A48029-9449-0836-4648-11498BD1AC4F}"/>
              </a:ext>
            </a:extLst>
          </p:cNvPr>
          <p:cNvCxnSpPr>
            <a:cxnSpLocks/>
            <a:stCxn id="14" idx="3"/>
            <a:endCxn id="43" idx="1"/>
          </p:cNvCxnSpPr>
          <p:nvPr/>
        </p:nvCxnSpPr>
        <p:spPr>
          <a:xfrm>
            <a:off x="7013376" y="4401608"/>
            <a:ext cx="366117" cy="5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147237B-EA94-7FB2-EDA2-7BBE1CF97018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8733234" y="2121715"/>
            <a:ext cx="0" cy="2034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6" name="Inhaltsplatzhalter 4">
            <a:extLst>
              <a:ext uri="{FF2B5EF4-FFF2-40B4-BE49-F238E27FC236}">
                <a16:creationId xmlns:a16="http://schemas.microsoft.com/office/drawing/2014/main" id="{7DE7D3AB-322C-247D-B332-C5B7338CE7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7242090"/>
              </p:ext>
            </p:extLst>
          </p:nvPr>
        </p:nvGraphicFramePr>
        <p:xfrm>
          <a:off x="4428528" y="5026968"/>
          <a:ext cx="6500387" cy="1537970"/>
        </p:xfrm>
        <a:graphic>
          <a:graphicData uri="http://schemas.openxmlformats.org/drawingml/2006/table">
            <a:tbl>
              <a:tblPr firstRow="1" firstCol="1" lastCol="1">
                <a:tableStyleId>{9D7B26C5-4107-4FEC-AEDC-1716B250A1EF}</a:tableStyleId>
              </a:tblPr>
              <a:tblGrid>
                <a:gridCol w="2937274">
                  <a:extLst>
                    <a:ext uri="{9D8B030D-6E8A-4147-A177-3AD203B41FA5}">
                      <a16:colId xmlns:a16="http://schemas.microsoft.com/office/drawing/2014/main" val="4032183414"/>
                    </a:ext>
                  </a:extLst>
                </a:gridCol>
                <a:gridCol w="1268369">
                  <a:extLst>
                    <a:ext uri="{9D8B030D-6E8A-4147-A177-3AD203B41FA5}">
                      <a16:colId xmlns:a16="http://schemas.microsoft.com/office/drawing/2014/main" val="3333911833"/>
                    </a:ext>
                  </a:extLst>
                </a:gridCol>
                <a:gridCol w="926242">
                  <a:extLst>
                    <a:ext uri="{9D8B030D-6E8A-4147-A177-3AD203B41FA5}">
                      <a16:colId xmlns:a16="http://schemas.microsoft.com/office/drawing/2014/main" val="3652540452"/>
                    </a:ext>
                  </a:extLst>
                </a:gridCol>
                <a:gridCol w="1368502">
                  <a:extLst>
                    <a:ext uri="{9D8B030D-6E8A-4147-A177-3AD203B41FA5}">
                      <a16:colId xmlns:a16="http://schemas.microsoft.com/office/drawing/2014/main" val="66559840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Parameter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lower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Upper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distribution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28119534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time_horizon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</a:t>
                      </a:r>
                      <a:endParaRPr lang="en-FI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I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FI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unif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7085579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houses_per_ha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I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FI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I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FI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unif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829554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house_price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I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FI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000</a:t>
                      </a:r>
                      <a:endParaRPr lang="en-FI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I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FI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000</a:t>
                      </a:r>
                      <a:endParaRPr lang="en-FI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lnorm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6401092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agric_land_price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4.00</a:t>
                      </a:r>
                      <a:r>
                        <a:rPr lang="en-FI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FI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18.</a:t>
                      </a:r>
                      <a:r>
                        <a:rPr lang="en-FI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000</a:t>
                      </a:r>
                      <a:endParaRPr lang="en-FI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Posnorm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4475758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fire_fight_cost_per_ha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r>
                        <a:rPr lang="en-FI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FI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</a:t>
                      </a:r>
                      <a:r>
                        <a:rPr lang="en-FI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000</a:t>
                      </a:r>
                      <a:endParaRPr lang="en-FI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Posnorm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4187109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salvage_logging_cost_per_ha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I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.75</a:t>
                      </a:r>
                      <a:r>
                        <a:rPr lang="en-FI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FI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I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.15</a:t>
                      </a:r>
                      <a:r>
                        <a:rPr lang="en-FI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FI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Posnorm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16002600"/>
                  </a:ext>
                </a:extLst>
              </a:tr>
            </a:tbl>
          </a:graphicData>
        </a:graphic>
      </p:graphicFrame>
      <p:sp>
        <p:nvSpPr>
          <p:cNvPr id="87" name="Foliennummernplatzhalter 86">
            <a:extLst>
              <a:ext uri="{FF2B5EF4-FFF2-40B4-BE49-F238E27FC236}">
                <a16:creationId xmlns:a16="http://schemas.microsoft.com/office/drawing/2014/main" id="{678FA49B-1FF3-E340-0004-CA255A70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AD1E-AE78-4DD8-B61D-7C9A37CF5977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3727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8A504C-B4A5-9F47-5641-DA08D6F1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14975" cy="1325563"/>
          </a:xfrm>
        </p:spPr>
        <p:txBody>
          <a:bodyPr/>
          <a:lstStyle/>
          <a:p>
            <a:r>
              <a:rPr lang="en-US" dirty="0"/>
              <a:t>Results I (preliminary)</a:t>
            </a:r>
            <a:endParaRPr lang="LID4096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A05148E-2799-96AD-4DC0-BABB5DEAC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9E414DB-EC72-25A0-846A-A2C09ADD558C}"/>
              </a:ext>
            </a:extLst>
          </p:cNvPr>
          <p:cNvGrpSpPr/>
          <p:nvPr/>
        </p:nvGrpSpPr>
        <p:grpSpPr>
          <a:xfrm>
            <a:off x="742950" y="1638300"/>
            <a:ext cx="5734050" cy="4227731"/>
            <a:chOff x="742950" y="1638300"/>
            <a:chExt cx="5734050" cy="4227731"/>
          </a:xfrm>
        </p:grpSpPr>
        <p:pic>
          <p:nvPicPr>
            <p:cNvPr id="2049" name="Grafik 2" descr="Ein Bild, das Text, Diagramm, Screenshot, Reihe enthält.&#10;&#10;KI-generierte Inhalte können fehlerhaft sein.">
              <a:extLst>
                <a:ext uri="{FF2B5EF4-FFF2-40B4-BE49-F238E27FC236}">
                  <a16:creationId xmlns:a16="http://schemas.microsoft.com/office/drawing/2014/main" id="{4B4B9764-0ABF-F023-AAE6-5DD61B3424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50" y="1638300"/>
              <a:ext cx="5734050" cy="3581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EEB4719D-5745-A848-1A31-356CC4AF85E5}"/>
                </a:ext>
              </a:extLst>
            </p:cNvPr>
            <p:cNvSpPr txBox="1"/>
            <p:nvPr/>
          </p:nvSpPr>
          <p:spPr>
            <a:xfrm>
              <a:off x="971550" y="5219700"/>
              <a:ext cx="48482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LID4096" sz="1800" b="0" i="1" u="none" strike="noStrike" cap="none" normalizeH="0" baseline="0" dirty="0">
                  <a:ln>
                    <a:noFill/>
                  </a:ln>
                  <a:solidFill>
                    <a:srgbClr val="0E284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Total burned cells over time across scenarios for 1.000 random ignition points</a:t>
              </a:r>
              <a:endParaRPr kumimoji="0" lang="en-US" altLang="LID4096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E837832-6106-9C9A-4674-A5C3F674FCF8}"/>
              </a:ext>
            </a:extLst>
          </p:cNvPr>
          <p:cNvGrpSpPr/>
          <p:nvPr/>
        </p:nvGrpSpPr>
        <p:grpSpPr>
          <a:xfrm>
            <a:off x="7115175" y="365125"/>
            <a:ext cx="3762375" cy="5763210"/>
            <a:chOff x="7115175" y="365125"/>
            <a:chExt cx="3762375" cy="5763210"/>
          </a:xfrm>
        </p:grpSpPr>
        <p:pic>
          <p:nvPicPr>
            <p:cNvPr id="8" name="Grafik 7" descr="Ein Bild, das Text, Diagramm, Screenshot, Reihe enthält.&#10;&#10;KI-generierte Inhalte können fehlerhaft sein.">
              <a:extLst>
                <a:ext uri="{FF2B5EF4-FFF2-40B4-BE49-F238E27FC236}">
                  <a16:creationId xmlns:a16="http://schemas.microsoft.com/office/drawing/2014/main" id="{B8612A93-DABD-13D9-D6DA-7CD235E6A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9487" y="365125"/>
              <a:ext cx="3171825" cy="5074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524E362-96B6-48AA-35FB-2511B763E2D9}"/>
                </a:ext>
              </a:extLst>
            </p:cNvPr>
            <p:cNvSpPr txBox="1"/>
            <p:nvPr/>
          </p:nvSpPr>
          <p:spPr>
            <a:xfrm>
              <a:off x="7115175" y="5482004"/>
              <a:ext cx="376237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1000"/>
                </a:spcAft>
              </a:pPr>
              <a:r>
                <a:rPr lang="en-US" sz="1800" i="1" kern="100" dirty="0">
                  <a:solidFill>
                    <a:srgbClr val="0E284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Figure 3: Distribution of affected landcover classes [ha]</a:t>
              </a:r>
              <a:endParaRPr lang="en-US" sz="1200" i="1" kern="100" dirty="0">
                <a:solidFill>
                  <a:srgbClr val="0E284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BEA02E5-E545-D30A-4AFC-8FA2AD06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AD1E-AE78-4DD8-B61D-7C9A37CF5977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1494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8F9F4-ABE4-5ADF-3325-8B9740887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II (preliminary)</a:t>
            </a:r>
            <a:endParaRPr lang="LID4096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3D394D1-6184-2DB1-66FF-83CC764A23B9}"/>
              </a:ext>
            </a:extLst>
          </p:cNvPr>
          <p:cNvSpPr txBox="1"/>
          <p:nvPr/>
        </p:nvSpPr>
        <p:spPr>
          <a:xfrm>
            <a:off x="1571625" y="5287734"/>
            <a:ext cx="48482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800" b="0" i="1" u="none" strike="noStrike" cap="none" normalizeH="0" baseline="0" dirty="0">
                <a:ln>
                  <a:noFill/>
                </a:ln>
                <a:solidFill>
                  <a:srgbClr val="0E284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Distribution of estimated net present value of SAL on entire area from 1.000 Monte Carlo simulations</a:t>
            </a:r>
            <a:endParaRPr kumimoji="0" lang="en-US" altLang="LID4096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9B07ECF-EE63-5572-489B-CA24A8D23E47}"/>
              </a:ext>
            </a:extLst>
          </p:cNvPr>
          <p:cNvSpPr txBox="1"/>
          <p:nvPr/>
        </p:nvSpPr>
        <p:spPr>
          <a:xfrm>
            <a:off x="8877300" y="5583793"/>
            <a:ext cx="2476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800" b="0" i="1" u="none" strike="noStrike" cap="none" normalizeH="0" baseline="0" dirty="0">
                <a:ln>
                  <a:noFill/>
                </a:ln>
                <a:solidFill>
                  <a:srgbClr val="0E284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Variable importance</a:t>
            </a:r>
            <a:endParaRPr kumimoji="0" lang="en-US" altLang="LID4096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ABAC45-7979-A879-700C-2EEC3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AD1E-AE78-4DD8-B61D-7C9A37CF5977}" type="slidenum">
              <a:rPr lang="LID4096" smtClean="0"/>
              <a:t>7</a:t>
            </a:fld>
            <a:endParaRPr lang="LID4096"/>
          </a:p>
        </p:txBody>
      </p:sp>
      <p:pic>
        <p:nvPicPr>
          <p:cNvPr id="11" name="Inhaltsplatzhalter 10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83F44A52-E57E-9604-D439-32BFED5FC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18" y="1806491"/>
            <a:ext cx="7531487" cy="3245017"/>
          </a:xfrm>
        </p:spPr>
      </p:pic>
      <p:pic>
        <p:nvPicPr>
          <p:cNvPr id="15" name="Grafik 14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6A418506-6C29-C65E-9D81-CA3F44D8C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4"/>
          <a:stretch/>
        </p:blipFill>
        <p:spPr>
          <a:xfrm>
            <a:off x="8461720" y="1446519"/>
            <a:ext cx="2862942" cy="413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91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AB802-145A-958D-352C-BC697CA6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targeting scenarios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0632C8-5591-9E78-FB7A-FD82BCB14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X% (e.g. 1%, 5%, 10%) of pixels with highest biomass/connectivity</a:t>
            </a:r>
          </a:p>
          <a:p>
            <a:pPr lvl="1"/>
            <a:r>
              <a:rPr lang="en-US" dirty="0"/>
              <a:t>H: should reduce average area burned</a:t>
            </a:r>
          </a:p>
          <a:p>
            <a:pPr lvl="1"/>
            <a:r>
              <a:rPr lang="en-US" dirty="0"/>
              <a:t>Potentially inaccessible areas, i.e., higher logging costs</a:t>
            </a:r>
          </a:p>
          <a:p>
            <a:r>
              <a:rPr lang="en-US" dirty="0"/>
              <a:t>X% of pixels with highest road / settlement proximity</a:t>
            </a:r>
          </a:p>
          <a:p>
            <a:pPr lvl="1"/>
            <a:r>
              <a:rPr lang="en-US" dirty="0"/>
              <a:t>H: should reduce cost associated to burned area</a:t>
            </a:r>
          </a:p>
          <a:p>
            <a:r>
              <a:rPr lang="en-US" dirty="0"/>
              <a:t>Other?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6353E9-9A64-D58F-7CBD-3643AA72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AD1E-AE78-4DD8-B61D-7C9A37CF5977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5941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A62A7-963E-246F-0AB0-9F302ACF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considerations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7EA462-543D-3BDC-71B9-C1DBC120C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Timeframe of single event (currently: 3h)</a:t>
            </a:r>
          </a:p>
          <a:p>
            <a:pPr lvl="1"/>
            <a:r>
              <a:rPr lang="en-US" dirty="0"/>
              <a:t>Fixed vs. variable (makes it harder to compare)</a:t>
            </a:r>
          </a:p>
          <a:p>
            <a:r>
              <a:rPr lang="en-US" dirty="0"/>
              <a:t>Timeframe of simulation / analysis</a:t>
            </a:r>
          </a:p>
          <a:p>
            <a:r>
              <a:rPr lang="en-US" dirty="0"/>
              <a:t>Number of events per year</a:t>
            </a:r>
          </a:p>
          <a:p>
            <a:pPr lvl="1"/>
            <a:r>
              <a:rPr lang="en-US" dirty="0"/>
              <a:t>If small, can we consider events (i.e., rate of spread etc.) as independent?</a:t>
            </a:r>
          </a:p>
          <a:p>
            <a:pPr lvl="1"/>
            <a:r>
              <a:rPr lang="en-US" dirty="0"/>
              <a:t>Does SAL affect ignition probability (measurably)?</a:t>
            </a:r>
          </a:p>
          <a:p>
            <a:r>
              <a:rPr lang="en-US" dirty="0"/>
              <a:t>Propagation of (burned) biomass into subsequent years very uncertain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BE6885-72AE-E1B5-6B59-CAEC24C7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BAD1E-AE78-4DD8-B61D-7C9A37CF5977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51513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</Words>
  <Application>Microsoft Office PowerPoint</Application>
  <PresentationFormat>Breitbild</PresentationFormat>
  <Paragraphs>113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Aptos Narrow</vt:lpstr>
      <vt:lpstr>Arial</vt:lpstr>
      <vt:lpstr>Symbol</vt:lpstr>
      <vt:lpstr>Office</vt:lpstr>
      <vt:lpstr>Costs of passive rewilding in Barcelona: A Monte Carlo simulation experiment </vt:lpstr>
      <vt:lpstr>Motivation</vt:lpstr>
      <vt:lpstr>Method (in a nutshell)</vt:lpstr>
      <vt:lpstr>Method Part I</vt:lpstr>
      <vt:lpstr>Method Part II: A (too) simple cost estimation</vt:lpstr>
      <vt:lpstr>Results I (preliminary)</vt:lpstr>
      <vt:lpstr>Results II (preliminary)</vt:lpstr>
      <vt:lpstr>Spatial targeting scenarios</vt:lpstr>
      <vt:lpstr>Temporal considerations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Dario Schulz</dc:creator>
  <cp:lastModifiedBy>Dario Schulz</cp:lastModifiedBy>
  <cp:revision>1</cp:revision>
  <dcterms:created xsi:type="dcterms:W3CDTF">2025-03-10T09:21:50Z</dcterms:created>
  <dcterms:modified xsi:type="dcterms:W3CDTF">2025-05-26T12:27:59Z</dcterms:modified>
</cp:coreProperties>
</file>