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2" r:id="rId9"/>
    <p:sldId id="277" r:id="rId10"/>
    <p:sldId id="278" r:id="rId11"/>
    <p:sldId id="279" r:id="rId12"/>
    <p:sldId id="263" r:id="rId13"/>
    <p:sldId id="280" r:id="rId14"/>
    <p:sldId id="281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3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6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8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4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0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0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9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9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6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5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9204B-584D-48F9-AD68-3D4498C91AF3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8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ECE411 - Practicum</a:t>
            </a:r>
            <a:br>
              <a:rPr lang="en-US" dirty="0" smtClean="0"/>
            </a:br>
            <a:r>
              <a:rPr lang="en-US" dirty="0" smtClean="0"/>
              <a:t>T05 – Electronic Compass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Cody Gabriel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Benjamin Huntsman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John </a:t>
            </a:r>
            <a:r>
              <a:rPr lang="en-US" dirty="0" err="1" smtClean="0">
                <a:solidFill>
                  <a:schemeClr val="tx1"/>
                </a:solidFill>
              </a:rPr>
              <a:t>Maseda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Michael Walton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102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Approach: Schematic, Layout, &amp;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notes for the major components were considered</a:t>
            </a:r>
          </a:p>
          <a:p>
            <a:r>
              <a:rPr lang="en-US" dirty="0" smtClean="0"/>
              <a:t>Decided to only implement </a:t>
            </a:r>
            <a:r>
              <a:rPr lang="el-GR" dirty="0" smtClean="0"/>
              <a:t>μ</a:t>
            </a:r>
            <a:r>
              <a:rPr lang="en-US" dirty="0" smtClean="0"/>
              <a:t>C and PMIC on manufactured board; LCD and magnetometer </a:t>
            </a:r>
            <a:r>
              <a:rPr lang="en-US" dirty="0" err="1" smtClean="0"/>
              <a:t>dev</a:t>
            </a:r>
            <a:r>
              <a:rPr lang="en-US" dirty="0" smtClean="0"/>
              <a:t>-boards connected via header pins</a:t>
            </a:r>
          </a:p>
          <a:p>
            <a:r>
              <a:rPr lang="en-US" dirty="0" smtClean="0"/>
              <a:t>EAGLE CAD software used for schematic and layout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[IDE used for coding]</a:t>
            </a:r>
          </a:p>
        </p:txBody>
      </p:sp>
    </p:spTree>
    <p:extLst>
      <p:ext uri="{BB962C8B-B14F-4D97-AF65-F5344CB8AC3E}">
        <p14:creationId xmlns:p14="http://schemas.microsoft.com/office/powerpoint/2010/main" val="635417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board layout was sent to OSH Park for fabrication</a:t>
            </a:r>
          </a:p>
          <a:p>
            <a:r>
              <a:rPr lang="en-US" dirty="0" smtClean="0"/>
              <a:t>Two of our major components, Atmega32u4 and LTC4067 came in packages that were not hand solder-able</a:t>
            </a:r>
          </a:p>
          <a:p>
            <a:r>
              <a:rPr lang="en-US" dirty="0" smtClean="0"/>
              <a:t>The ATmega32u4 chip that we used came in a QFN package,  and the LTC4067 was in a DFN package</a:t>
            </a:r>
          </a:p>
          <a:p>
            <a:r>
              <a:rPr lang="en-US" dirty="0" smtClean="0"/>
              <a:t>Due to the components that could not be soldered by hand, the reflow oven in the EPL was used for construction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7378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Power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72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Microcontroller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76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r>
              <a:rPr lang="en-US" smtClean="0"/>
              <a:t>: Coding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10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24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IP/Prior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6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34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88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Ben’s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Land 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858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Michael’s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55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John’s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22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Cody’s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71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Ben’s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60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Michael’s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56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John’s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58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Cody’s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1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54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objective is design, build, and test a working digital compass prototype.</a:t>
            </a:r>
          </a:p>
          <a:p>
            <a:r>
              <a:rPr lang="en-US" dirty="0" smtClean="0"/>
              <a:t>The design will incorporate: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8-bit microcontroller as a processing unit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magnetometer as an input sensor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an LCD display as an output</a:t>
            </a:r>
          </a:p>
        </p:txBody>
      </p:sp>
    </p:spTree>
    <p:extLst>
      <p:ext uri="{BB962C8B-B14F-4D97-AF65-F5344CB8AC3E}">
        <p14:creationId xmlns:p14="http://schemas.microsoft.com/office/powerpoint/2010/main" val="22735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modern alternatives exist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Analog compass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Smartphone apps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Handheld GPS devices</a:t>
            </a:r>
          </a:p>
        </p:txBody>
      </p:sp>
    </p:spTree>
    <p:extLst>
      <p:ext uri="{BB962C8B-B14F-4D97-AF65-F5344CB8AC3E}">
        <p14:creationId xmlns:p14="http://schemas.microsoft.com/office/powerpoint/2010/main" val="195613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(Course)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project must:</a:t>
            </a:r>
          </a:p>
          <a:p>
            <a:r>
              <a:rPr lang="en-US" dirty="0" smtClean="0"/>
              <a:t>Have one or more inputs or sensors</a:t>
            </a:r>
          </a:p>
          <a:p>
            <a:r>
              <a:rPr lang="en-US" dirty="0" smtClean="0"/>
              <a:t>Have one or more outputs or transducers</a:t>
            </a:r>
          </a:p>
          <a:p>
            <a:r>
              <a:rPr lang="en-US" dirty="0" smtClean="0"/>
              <a:t>Have one or more processing module</a:t>
            </a:r>
          </a:p>
          <a:p>
            <a:r>
              <a:rPr lang="en-US" dirty="0" smtClean="0"/>
              <a:t>Use a 2-layer PCB</a:t>
            </a:r>
          </a:p>
          <a:p>
            <a:r>
              <a:rPr lang="en-US" dirty="0" smtClean="0"/>
              <a:t>Use components that can be hand soldered or easily soldered in a crude reflow oven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8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(Engineering)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system should:</a:t>
            </a:r>
          </a:p>
          <a:p>
            <a:r>
              <a:rPr lang="en-US" dirty="0" smtClean="0"/>
              <a:t>Be accurate to within 5° of true orientation</a:t>
            </a:r>
          </a:p>
          <a:p>
            <a:r>
              <a:rPr lang="en-US" dirty="0" smtClean="0"/>
              <a:t>Have a switch to power on the device and be ready within a short period of time</a:t>
            </a:r>
          </a:p>
          <a:p>
            <a:r>
              <a:rPr lang="en-US" dirty="0" smtClean="0"/>
              <a:t>Display on a LCD a heading either with a compass face or with letters (“NNW”) as well as a numerical value in degrees</a:t>
            </a:r>
          </a:p>
          <a:p>
            <a:r>
              <a:rPr lang="en-US" dirty="0" smtClean="0"/>
              <a:t>Be prepared for software updates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[backlight??]</a:t>
            </a:r>
          </a:p>
        </p:txBody>
      </p:sp>
    </p:spTree>
    <p:extLst>
      <p:ext uri="{BB962C8B-B14F-4D97-AF65-F5344CB8AC3E}">
        <p14:creationId xmlns:p14="http://schemas.microsoft.com/office/powerpoint/2010/main" val="165014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Project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list of four possible projects were considered</a:t>
            </a:r>
          </a:p>
          <a:p>
            <a:r>
              <a:rPr lang="en-US" dirty="0" smtClean="0"/>
              <a:t>Electronic Compass</a:t>
            </a:r>
          </a:p>
          <a:p>
            <a:r>
              <a:rPr lang="en-US" dirty="0" smtClean="0"/>
              <a:t>Bicycle brake light/blinker system</a:t>
            </a:r>
          </a:p>
          <a:p>
            <a:r>
              <a:rPr lang="en-US" dirty="0" smtClean="0"/>
              <a:t>Ironman </a:t>
            </a:r>
            <a:r>
              <a:rPr lang="en-US" dirty="0" err="1" smtClean="0"/>
              <a:t>Repulsor</a:t>
            </a:r>
            <a:r>
              <a:rPr lang="en-US" dirty="0" smtClean="0"/>
              <a:t> weapon</a:t>
            </a:r>
          </a:p>
          <a:p>
            <a:r>
              <a:rPr lang="en-US" dirty="0" smtClean="0"/>
              <a:t>Homemade oscilloscope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Initial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Major components selection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μC</a:t>
            </a:r>
            <a:r>
              <a:rPr lang="en-US" dirty="0" smtClean="0"/>
              <a:t>: ATmega32u4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Magnetometer/Accelerometer: LSM303DLH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LCD: Nokia 5110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PMIC: LTC4067</a:t>
            </a:r>
          </a:p>
          <a:p>
            <a:r>
              <a:rPr lang="en-US" dirty="0" smtClean="0"/>
              <a:t>Research major components; understanding setup and operation</a:t>
            </a:r>
          </a:p>
          <a:p>
            <a:r>
              <a:rPr lang="en-US" dirty="0" smtClean="0"/>
              <a:t>Order development boards from </a:t>
            </a:r>
            <a:r>
              <a:rPr lang="en-US" dirty="0" err="1" smtClean="0"/>
              <a:t>SparkFun</a:t>
            </a:r>
            <a:r>
              <a:rPr lang="en-US" dirty="0" smtClean="0"/>
              <a:t> for initial prototyping</a:t>
            </a:r>
          </a:p>
        </p:txBody>
      </p:sp>
    </p:spTree>
    <p:extLst>
      <p:ext uri="{BB962C8B-B14F-4D97-AF65-F5344CB8AC3E}">
        <p14:creationId xmlns:p14="http://schemas.microsoft.com/office/powerpoint/2010/main" val="961402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395</Words>
  <Application>Microsoft Office PowerPoint</Application>
  <PresentationFormat>On-screen Show (4:3)</PresentationFormat>
  <Paragraphs>72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ECE411 - Practicum T05 – Electronic Compass</vt:lpstr>
      <vt:lpstr>Need</vt:lpstr>
      <vt:lpstr>Motivation</vt:lpstr>
      <vt:lpstr>Objective</vt:lpstr>
      <vt:lpstr>Alternatives</vt:lpstr>
      <vt:lpstr>Requirements (Course)</vt:lpstr>
      <vt:lpstr>Requirements (Engineering)</vt:lpstr>
      <vt:lpstr>Approach: Project Selection</vt:lpstr>
      <vt:lpstr>Approach: Initial Design</vt:lpstr>
      <vt:lpstr>Approach: Schematic, Layout, &amp; IDE</vt:lpstr>
      <vt:lpstr>Approach: Construction</vt:lpstr>
      <vt:lpstr>Design: Power Management</vt:lpstr>
      <vt:lpstr>Design: Microcontroller</vt:lpstr>
      <vt:lpstr>Design: Coding</vt:lpstr>
      <vt:lpstr>Implementation</vt:lpstr>
      <vt:lpstr>IP/Prior Work</vt:lpstr>
      <vt:lpstr>Testing</vt:lpstr>
      <vt:lpstr>Results</vt:lpstr>
      <vt:lpstr>Ben’s Contributions</vt:lpstr>
      <vt:lpstr>Michael’s Contributions</vt:lpstr>
      <vt:lpstr>John’s Contributions</vt:lpstr>
      <vt:lpstr>Cody’s Contributions</vt:lpstr>
      <vt:lpstr>Ben’s Lessons Learned</vt:lpstr>
      <vt:lpstr>Michael’s Lessons Learned</vt:lpstr>
      <vt:lpstr>John’s Lessons Learned</vt:lpstr>
      <vt:lpstr>Cody’s Lessons Learned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ECE411 - Practicum T05 – Electronic Compass</dc:title>
  <dc:creator>Cody</dc:creator>
  <cp:lastModifiedBy>Cody</cp:lastModifiedBy>
  <cp:revision>10</cp:revision>
  <dcterms:created xsi:type="dcterms:W3CDTF">2013-12-08T22:10:04Z</dcterms:created>
  <dcterms:modified xsi:type="dcterms:W3CDTF">2013-12-09T00:18:12Z</dcterms:modified>
</cp:coreProperties>
</file>