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77" r:id="rId10"/>
    <p:sldId id="278" r:id="rId11"/>
    <p:sldId id="279" r:id="rId12"/>
    <p:sldId id="282" r:id="rId13"/>
    <p:sldId id="280" r:id="rId14"/>
    <p:sldId id="281" r:id="rId15"/>
    <p:sldId id="264" r:id="rId16"/>
    <p:sldId id="265" r:id="rId17"/>
    <p:sldId id="266" r:id="rId18"/>
    <p:sldId id="283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6C9204B-584D-48F9-AD68-3D4498C91AF3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3298" r="912" b="3480"/>
          <a:stretch/>
        </p:blipFill>
        <p:spPr bwMode="auto">
          <a:xfrm>
            <a:off x="531089" y="381000"/>
            <a:ext cx="8266545" cy="2937164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Cody Gabriel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Benjamin Huntsman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John Maseda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Michael Walton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161" y="3355109"/>
            <a:ext cx="7772400" cy="1470025"/>
          </a:xfrm>
        </p:spPr>
        <p:txBody>
          <a:bodyPr/>
          <a:lstStyle/>
          <a:p>
            <a:r>
              <a:rPr lang="en-US" dirty="0" smtClean="0"/>
              <a:t>ECE411 - Practicum</a:t>
            </a:r>
            <a:br>
              <a:rPr lang="en-US" dirty="0" smtClean="0"/>
            </a:br>
            <a:r>
              <a:rPr lang="en-US" dirty="0" smtClean="0"/>
              <a:t>T05 – Electronic Compass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Approach: Schematic, Layout, &amp;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notes for the major components were considered</a:t>
            </a:r>
          </a:p>
          <a:p>
            <a:r>
              <a:rPr lang="en-US" dirty="0" smtClean="0"/>
              <a:t>Decided to only implement </a:t>
            </a:r>
            <a:r>
              <a:rPr lang="el-GR" dirty="0" smtClean="0"/>
              <a:t>μ</a:t>
            </a:r>
            <a:r>
              <a:rPr lang="en-US" dirty="0" smtClean="0"/>
              <a:t>C and PMIC on manufactured board; LCD and magnetometer dev-boards connected via header pins</a:t>
            </a:r>
          </a:p>
          <a:p>
            <a:r>
              <a:rPr lang="en-US" dirty="0" smtClean="0"/>
              <a:t>EAGLE CAD software used for schematic and layout</a:t>
            </a:r>
          </a:p>
          <a:p>
            <a:r>
              <a:rPr lang="en-US" dirty="0" err="1" smtClean="0"/>
              <a:t>AVRdude</a:t>
            </a:r>
            <a:r>
              <a:rPr lang="en-US" dirty="0" smtClean="0"/>
              <a:t> for coding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4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board layout was sent to OSH Park for fabrication using their design rules</a:t>
            </a:r>
          </a:p>
          <a:p>
            <a:r>
              <a:rPr lang="en-US" dirty="0" smtClean="0"/>
              <a:t>Two of our major components, Atmega32u4 and LTC4067 came in packages that were not hand solder-able</a:t>
            </a:r>
          </a:p>
          <a:p>
            <a:r>
              <a:rPr lang="en-US" dirty="0" smtClean="0"/>
              <a:t>The ATmega32u4 chip that we used came in a QFN package,  and the LTC4067 was in a DFN package</a:t>
            </a:r>
          </a:p>
          <a:p>
            <a:r>
              <a:rPr lang="en-US" dirty="0" smtClean="0"/>
              <a:t>Due to the components that could not be soldered by hand, the reflow oven in the EPL was used for construction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73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Power Management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255" y="1447800"/>
            <a:ext cx="5735647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0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[add uC design diagram from HW once signals are more descriptive]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smtClean="0"/>
              <a:t>: Coding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Board Layout: Eagle CAD Implemented</a:t>
            </a:r>
          </a:p>
          <a:p>
            <a:pPr lvl="1"/>
            <a:r>
              <a:rPr lang="en-US" dirty="0" smtClean="0"/>
              <a:t>Pin 1 Convention top left</a:t>
            </a:r>
          </a:p>
          <a:p>
            <a:pPr lvl="1"/>
            <a:r>
              <a:rPr lang="en-US" dirty="0" smtClean="0"/>
              <a:t>Caps as close as possible to ICs</a:t>
            </a:r>
          </a:p>
          <a:p>
            <a:pPr lvl="1"/>
            <a:r>
              <a:rPr lang="el-GR" dirty="0"/>
              <a:t>μ</a:t>
            </a:r>
            <a:r>
              <a:rPr lang="en-US" dirty="0" smtClean="0"/>
              <a:t>C centered for space management</a:t>
            </a:r>
          </a:p>
          <a:p>
            <a:pPr lvl="1"/>
            <a:r>
              <a:rPr lang="en-US" dirty="0" smtClean="0"/>
              <a:t>Large power lines</a:t>
            </a:r>
          </a:p>
          <a:p>
            <a:pPr lvl="1"/>
            <a:r>
              <a:rPr lang="en-US" dirty="0" smtClean="0"/>
              <a:t>Signal Lines Rx, Tx same length</a:t>
            </a:r>
          </a:p>
          <a:p>
            <a:pPr lvl="1"/>
            <a:r>
              <a:rPr lang="en-US" dirty="0" smtClean="0"/>
              <a:t>LCD header centric</a:t>
            </a:r>
          </a:p>
          <a:p>
            <a:pPr lvl="1"/>
            <a:r>
              <a:rPr lang="en-US" dirty="0" smtClean="0"/>
              <a:t>Test points and vias for all GPIOs (modifiable)</a:t>
            </a:r>
          </a:p>
          <a:p>
            <a:pPr lvl="1"/>
            <a:r>
              <a:rPr lang="en-US" dirty="0" smtClean="0"/>
              <a:t>Magnetometer headers “Isolated” from noise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IP/Prior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 utilized the LCD and Magnetometer  Development Boards.</a:t>
            </a:r>
          </a:p>
          <a:p>
            <a:r>
              <a:rPr lang="en-US" dirty="0" smtClean="0"/>
              <a:t>Implementing these COTS Items cost an extra $10 per board, and added design, and implementation constraints.  </a:t>
            </a:r>
          </a:p>
          <a:p>
            <a:r>
              <a:rPr lang="en-US" dirty="0" smtClean="0"/>
              <a:t>Saving the time and effort of integrating these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PMIC: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implemented test points for appropriate DC values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harge a battery and test its voltage ensuring that PMIC stops charging at correct voltage</a:t>
            </a:r>
          </a:p>
          <a:p>
            <a:pPr lvl="1"/>
            <a:r>
              <a:rPr lang="en-US" dirty="0" smtClean="0"/>
              <a:t>Check supply voltages to daughterboards</a:t>
            </a:r>
          </a:p>
          <a:p>
            <a:r>
              <a:rPr lang="en-US" dirty="0" smtClean="0"/>
              <a:t>Microcontroller:</a:t>
            </a:r>
          </a:p>
          <a:p>
            <a:pPr lvl="1"/>
            <a:r>
              <a:rPr lang="en-US" dirty="0" smtClean="0"/>
              <a:t>Connect via USB</a:t>
            </a:r>
          </a:p>
          <a:p>
            <a:pPr lvl="1"/>
            <a:r>
              <a:rPr lang="en-US" dirty="0" smtClean="0"/>
              <a:t>GPIO’s used for switching power on to LCD and sensor easily verified using a multimeter</a:t>
            </a:r>
          </a:p>
          <a:p>
            <a:pPr lvl="1"/>
            <a:r>
              <a:rPr lang="en-US" dirty="0" smtClean="0"/>
              <a:t>Calibration verified using known working compass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8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LCD:</a:t>
            </a:r>
          </a:p>
          <a:p>
            <a:pPr lvl="1"/>
            <a:r>
              <a:rPr lang="en-US" dirty="0"/>
              <a:t>Check DC inputs</a:t>
            </a:r>
          </a:p>
          <a:p>
            <a:pPr lvl="1"/>
            <a:r>
              <a:rPr lang="en-US" dirty="0"/>
              <a:t>View data signals with MSO through test points</a:t>
            </a:r>
          </a:p>
          <a:p>
            <a:pPr lvl="1"/>
            <a:r>
              <a:rPr lang="en-US" dirty="0"/>
              <a:t>Visually verify text output</a:t>
            </a:r>
          </a:p>
          <a:p>
            <a:r>
              <a:rPr lang="en-US" dirty="0"/>
              <a:t>Magnetometer/</a:t>
            </a:r>
            <a:r>
              <a:rPr lang="en-US" dirty="0" err="1"/>
              <a:t>Acceleromter</a:t>
            </a:r>
            <a:endParaRPr lang="en-US" dirty="0"/>
          </a:p>
          <a:p>
            <a:pPr lvl="1"/>
            <a:r>
              <a:rPr lang="en-US" dirty="0"/>
              <a:t>Check DC inputs</a:t>
            </a:r>
          </a:p>
          <a:p>
            <a:pPr lvl="1"/>
            <a:r>
              <a:rPr lang="en-US" dirty="0"/>
              <a:t>View data signals with MSO through test points</a:t>
            </a:r>
          </a:p>
          <a:p>
            <a:pPr lvl="1"/>
            <a:r>
              <a:rPr lang="en-US" dirty="0"/>
              <a:t>Verify output by comparison of values on LCD to known working compass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074" name="Picture 2" descr="C:\Users\gabrielman\Dropbox\Camera Uploads\2013-12-07 16.21.1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22" b="26397"/>
          <a:stretch/>
        </p:blipFill>
        <p:spPr bwMode="auto">
          <a:xfrm>
            <a:off x="884382" y="1295400"/>
            <a:ext cx="747522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08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Land Navigation Human Calibration</a:t>
            </a:r>
          </a:p>
          <a:p>
            <a:endParaRPr lang="en-US" dirty="0" smtClean="0"/>
          </a:p>
          <a:p>
            <a:r>
              <a:rPr lang="en-US" dirty="0" smtClean="0"/>
              <a:t>Robot needs compass input</a:t>
            </a:r>
          </a:p>
          <a:p>
            <a:endParaRPr lang="en-US" dirty="0" smtClean="0"/>
          </a:p>
          <a:p>
            <a:r>
              <a:rPr lang="en-US" dirty="0"/>
              <a:t>Project </a:t>
            </a:r>
            <a:r>
              <a:rPr lang="en-US" dirty="0" smtClean="0"/>
              <a:t>required for </a:t>
            </a:r>
            <a:r>
              <a:rPr lang="en-US" dirty="0"/>
              <a:t>Practicum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8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Schematic Design: Initial layout, editing, revising, updating.</a:t>
            </a:r>
          </a:p>
          <a:p>
            <a:r>
              <a:rPr lang="en-US" dirty="0" smtClean="0"/>
              <a:t>Layout: stack </a:t>
            </a:r>
            <a:r>
              <a:rPr lang="en-US" dirty="0"/>
              <a:t>d</a:t>
            </a:r>
            <a:r>
              <a:rPr lang="en-US" dirty="0" smtClean="0"/>
              <a:t>esign, part placement, layer design, routing, organization, revising updating.</a:t>
            </a:r>
          </a:p>
          <a:p>
            <a:r>
              <a:rPr lang="en-US" dirty="0" smtClean="0"/>
              <a:t>Implementation: oven soldering, hand soldering, assembly</a:t>
            </a:r>
          </a:p>
          <a:p>
            <a:r>
              <a:rPr lang="en-US" dirty="0" smtClean="0"/>
              <a:t>Test:</a:t>
            </a:r>
          </a:p>
          <a:p>
            <a:r>
              <a:rPr lang="en-US" dirty="0" smtClean="0"/>
              <a:t>Documentation: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Cody’s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Design: PMIC selection</a:t>
            </a:r>
          </a:p>
          <a:p>
            <a:r>
              <a:rPr lang="en-US" dirty="0" smtClean="0"/>
              <a:t>Schematic: adhered to application notes for USB battery charging and </a:t>
            </a:r>
            <a:r>
              <a:rPr lang="en-US" dirty="0" smtClean="0">
                <a:sym typeface="Mathematica1"/>
              </a:rPr>
              <a:t>C busses</a:t>
            </a:r>
            <a:r>
              <a:rPr lang="en-US" dirty="0" smtClean="0"/>
              <a:t>, designed GPIO enabled transistor switches, minor parts selection</a:t>
            </a:r>
          </a:p>
          <a:p>
            <a:r>
              <a:rPr lang="en-US" dirty="0" smtClean="0"/>
              <a:t>Parts order and tracking</a:t>
            </a:r>
          </a:p>
          <a:p>
            <a:r>
              <a:rPr lang="en-US" dirty="0" smtClean="0"/>
              <a:t>Major contributor to group homework assignments and documentation</a:t>
            </a:r>
            <a:endParaRPr lang="en-US" dirty="0"/>
          </a:p>
          <a:p>
            <a:r>
              <a:rPr lang="en-US" dirty="0" smtClean="0"/>
              <a:t>Testing:</a:t>
            </a:r>
          </a:p>
        </p:txBody>
      </p:sp>
    </p:spTree>
    <p:extLst>
      <p:ext uri="{BB962C8B-B14F-4D97-AF65-F5344CB8AC3E}">
        <p14:creationId xmlns:p14="http://schemas.microsoft.com/office/powerpoint/2010/main" val="42083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started early sets up the team for success.</a:t>
            </a:r>
          </a:p>
          <a:p>
            <a:r>
              <a:rPr lang="en-US" dirty="0" smtClean="0"/>
              <a:t>Problems will occur preparing for them is possible.</a:t>
            </a:r>
          </a:p>
          <a:p>
            <a:r>
              <a:rPr lang="en-US" dirty="0" smtClean="0"/>
              <a:t>When it is not possible to prepare for a problem grace is required to deal with it.</a:t>
            </a:r>
          </a:p>
          <a:p>
            <a:r>
              <a:rPr lang="en-US" dirty="0" smtClean="0"/>
              <a:t>Eagle Cad is a good free program.</a:t>
            </a:r>
          </a:p>
          <a:p>
            <a:r>
              <a:rPr lang="en-US" dirty="0" smtClean="0"/>
              <a:t>Bulk board orders are cheaper</a:t>
            </a:r>
          </a:p>
          <a:p>
            <a:r>
              <a:rPr lang="en-US" dirty="0" smtClean="0"/>
              <a:t>The EPL is an awesome but very </a:t>
            </a:r>
            <a:r>
              <a:rPr lang="en-US" smtClean="0"/>
              <a:t>small place to be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Cody’s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Professional grade design and construction</a:t>
            </a:r>
          </a:p>
          <a:p>
            <a:r>
              <a:rPr lang="en-US" dirty="0" smtClean="0"/>
              <a:t>Constant communication is key to success</a:t>
            </a:r>
          </a:p>
          <a:p>
            <a:r>
              <a:rPr lang="en-US" dirty="0" smtClean="0"/>
              <a:t>Step up when the team needs you to</a:t>
            </a:r>
          </a:p>
          <a:p>
            <a:r>
              <a:rPr lang="en-US" dirty="0" smtClean="0"/>
              <a:t>Verify all parts are ordered more than once</a:t>
            </a:r>
          </a:p>
          <a:p>
            <a:r>
              <a:rPr lang="en-US" dirty="0" smtClean="0"/>
              <a:t>Don’t be complacent!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624013"/>
            <a:ext cx="47910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3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value is in the USB interface for Robot</a:t>
            </a:r>
          </a:p>
          <a:p>
            <a:endParaRPr lang="en-US" dirty="0" smtClean="0"/>
          </a:p>
          <a:p>
            <a:r>
              <a:rPr lang="en-US" dirty="0" smtClean="0"/>
              <a:t>Alternative compass solutions are analog or phone based with the primary user being Human.</a:t>
            </a:r>
          </a:p>
          <a:p>
            <a:endParaRPr lang="en-US" dirty="0" smtClean="0"/>
          </a:p>
          <a:p>
            <a:r>
              <a:rPr lang="en-US" dirty="0" smtClean="0"/>
              <a:t>Provides something that was not accessible at relatively low cost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Our objective is design, build, and test a working digital compass prototype.</a:t>
            </a:r>
          </a:p>
          <a:p>
            <a:endParaRPr lang="en-US" dirty="0" smtClean="0"/>
          </a:p>
          <a:p>
            <a:r>
              <a:rPr lang="en-US" dirty="0" smtClean="0"/>
              <a:t>The design will incorporate: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8-bit microcontroller as a processing unit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magnetometer as an input sensor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 LCD display as an output</a:t>
            </a:r>
          </a:p>
        </p:txBody>
      </p:sp>
    </p:spTree>
    <p:extLst>
      <p:ext uri="{BB962C8B-B14F-4D97-AF65-F5344CB8AC3E}">
        <p14:creationId xmlns:p14="http://schemas.microsoft.com/office/powerpoint/2010/main" val="2273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There are no COTS alternatives for the Robotic compass that are financially feasible.</a:t>
            </a:r>
          </a:p>
          <a:p>
            <a:endParaRPr lang="en-US" dirty="0"/>
          </a:p>
          <a:p>
            <a:r>
              <a:rPr lang="en-US" dirty="0" smtClean="0"/>
              <a:t>Many modern alternatives exist for basic land navigation.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Analog compass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Smartphone apps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Handheld GPS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(Course)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project must:</a:t>
            </a:r>
          </a:p>
          <a:p>
            <a:r>
              <a:rPr lang="en-US" dirty="0" smtClean="0"/>
              <a:t>Have one or more inputs or sensors</a:t>
            </a:r>
          </a:p>
          <a:p>
            <a:r>
              <a:rPr lang="en-US" dirty="0" smtClean="0"/>
              <a:t>Have one or more outputs or transducers</a:t>
            </a:r>
          </a:p>
          <a:p>
            <a:r>
              <a:rPr lang="en-US" dirty="0" smtClean="0"/>
              <a:t>Have one or more processing module</a:t>
            </a:r>
          </a:p>
          <a:p>
            <a:r>
              <a:rPr lang="en-US" dirty="0" smtClean="0"/>
              <a:t>Use a 2-layer PCB</a:t>
            </a:r>
          </a:p>
          <a:p>
            <a:r>
              <a:rPr lang="en-US" dirty="0" smtClean="0"/>
              <a:t>Use components that can be hand soldered or easily soldered in a crude reflow oven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(Engineering)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system should:</a:t>
            </a:r>
          </a:p>
          <a:p>
            <a:r>
              <a:rPr lang="en-US" dirty="0" smtClean="0"/>
              <a:t>Be accurate to within 5° of true orientation</a:t>
            </a:r>
          </a:p>
          <a:p>
            <a:r>
              <a:rPr lang="en-US" dirty="0" smtClean="0"/>
              <a:t>Have a switch to power on the device and be ready within a short period of time</a:t>
            </a:r>
          </a:p>
          <a:p>
            <a:r>
              <a:rPr lang="en-US" dirty="0" smtClean="0"/>
              <a:t>Output on a display a </a:t>
            </a:r>
            <a:r>
              <a:rPr lang="en-US" dirty="0" smtClean="0"/>
              <a:t>heading either with a compass face or with letters (i.e. “NNW”) as well as a numerical value in degrees</a:t>
            </a:r>
          </a:p>
          <a:p>
            <a:r>
              <a:rPr lang="en-US" dirty="0" smtClean="0"/>
              <a:t>Be prepared for software </a:t>
            </a:r>
            <a:r>
              <a:rPr lang="en-US" dirty="0" smtClean="0"/>
              <a:t>updates</a:t>
            </a:r>
          </a:p>
          <a:p>
            <a:r>
              <a:rPr lang="en-US" dirty="0" smtClean="0"/>
              <a:t>Display must have a backlight for use in the dark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01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Project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list of four possible projects were considered: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Electronic Compass</a:t>
            </a:r>
          </a:p>
          <a:p>
            <a:r>
              <a:rPr lang="en-US" dirty="0" smtClean="0"/>
              <a:t>Bicycle brake light/blinker system</a:t>
            </a:r>
          </a:p>
          <a:p>
            <a:r>
              <a:rPr lang="en-US" dirty="0" smtClean="0"/>
              <a:t>Ironman Repulsor Weapon</a:t>
            </a:r>
          </a:p>
          <a:p>
            <a:r>
              <a:rPr lang="en-US" dirty="0" smtClean="0"/>
              <a:t>Homemade oscilloscope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Initial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components selection ($$)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μC: ATmega32u4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Magnetometer/Accelerometer: LSM303DLH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LCD: Nokia 5110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PMIC: LTC4067</a:t>
            </a:r>
          </a:p>
          <a:p>
            <a:r>
              <a:rPr lang="en-US" dirty="0" smtClean="0"/>
              <a:t>Research major components; understanding setup and operation</a:t>
            </a:r>
          </a:p>
          <a:p>
            <a:r>
              <a:rPr lang="en-US" dirty="0" smtClean="0"/>
              <a:t>Order development boards from SparkFun for initial prototyping</a:t>
            </a:r>
          </a:p>
          <a:p>
            <a:r>
              <a:rPr lang="en-US" dirty="0" smtClean="0"/>
              <a:t>Defining 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9614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328</TotalTime>
  <Words>860</Words>
  <Application>Microsoft Office PowerPoint</Application>
  <PresentationFormat>On-screen Show (4:3)</PresentationFormat>
  <Paragraphs>139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Horizon</vt:lpstr>
      <vt:lpstr>ECE411 - Practicum T05 – Electronic Compass</vt:lpstr>
      <vt:lpstr>Needs</vt:lpstr>
      <vt:lpstr>Motivation</vt:lpstr>
      <vt:lpstr>Objective</vt:lpstr>
      <vt:lpstr>Alternatives</vt:lpstr>
      <vt:lpstr>Requirements (Course)</vt:lpstr>
      <vt:lpstr>Requirements (Engineering)</vt:lpstr>
      <vt:lpstr>Approach: Project Selection</vt:lpstr>
      <vt:lpstr>Approach: Initial Design</vt:lpstr>
      <vt:lpstr>Approach: Schematic, Layout, &amp; IDE</vt:lpstr>
      <vt:lpstr>Approach: Construction</vt:lpstr>
      <vt:lpstr>Design: Power Management</vt:lpstr>
      <vt:lpstr>Design: Microcontroller</vt:lpstr>
      <vt:lpstr>Design: Coding</vt:lpstr>
      <vt:lpstr>Implementation</vt:lpstr>
      <vt:lpstr>IP/Prior Work</vt:lpstr>
      <vt:lpstr>Testing</vt:lpstr>
      <vt:lpstr>Testing</vt:lpstr>
      <vt:lpstr>Results</vt:lpstr>
      <vt:lpstr>Ben’s Contributions</vt:lpstr>
      <vt:lpstr>Michael’s Contributions</vt:lpstr>
      <vt:lpstr>John’s Contributions</vt:lpstr>
      <vt:lpstr>Cody’s Contributions</vt:lpstr>
      <vt:lpstr>Ben’s Lessons Learned</vt:lpstr>
      <vt:lpstr>Michael’s Lessons Learned</vt:lpstr>
      <vt:lpstr>John’s Lessons Learned</vt:lpstr>
      <vt:lpstr>Cody’s Lessons Learned</vt:lpstr>
      <vt:lpstr>The end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ECE411 - Practicum T05 – Electronic Compass</dc:title>
  <dc:creator>Cody</dc:creator>
  <cp:lastModifiedBy>Cody W Gabriel</cp:lastModifiedBy>
  <cp:revision>29</cp:revision>
  <dcterms:created xsi:type="dcterms:W3CDTF">2013-12-08T22:10:04Z</dcterms:created>
  <dcterms:modified xsi:type="dcterms:W3CDTF">2013-12-12T04:46:52Z</dcterms:modified>
</cp:coreProperties>
</file>