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63" r:id="rId13"/>
    <p:sldId id="280" r:id="rId14"/>
    <p:sldId id="281" r:id="rId15"/>
    <p:sldId id="28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</a:t>
            </a:r>
            <a:r>
              <a:rPr lang="en-US" dirty="0" err="1" smtClean="0">
                <a:solidFill>
                  <a:schemeClr val="tx1"/>
                </a:solidFill>
              </a:rPr>
              <a:t>Maseda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notes for the major components were considered</a:t>
            </a:r>
          </a:p>
          <a:p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</a:t>
            </a:r>
            <a:r>
              <a:rPr lang="en-US" dirty="0" err="1" smtClean="0"/>
              <a:t>dev</a:t>
            </a:r>
            <a:r>
              <a:rPr lang="en-US" dirty="0" smtClean="0"/>
              <a:t>-boards connected via header pins</a:t>
            </a:r>
          </a:p>
          <a:p>
            <a:r>
              <a:rPr lang="en-US" dirty="0" smtClean="0"/>
              <a:t>EAGLE CAD software used for schematic and layout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[IDE used for coding]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board layout was sent to OSH Park for fabrication</a:t>
            </a:r>
          </a:p>
          <a:p>
            <a:r>
              <a:rPr lang="en-US" dirty="0" smtClean="0"/>
              <a:t>Two of our major components, Atmega32u4 and LTC4067 came in packages that were not hand solder-able</a:t>
            </a:r>
          </a:p>
          <a:p>
            <a:r>
              <a:rPr lang="en-US" dirty="0" smtClean="0"/>
              <a:t>The ATmega32u4 chip that we used came in a QFN package,  and the LTC4067 was in a DFN package</a:t>
            </a:r>
          </a:p>
          <a:p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</a:t>
            </a:r>
            <a:r>
              <a:rPr lang="en-US" dirty="0" err="1" smtClean="0"/>
              <a:t>Dev</a:t>
            </a:r>
            <a:r>
              <a:rPr lang="en-US" dirty="0" smtClean="0"/>
              <a:t>-Board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prototype.</a:t>
            </a:r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modern alternatives exist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devices</a:t>
            </a:r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must:</a:t>
            </a:r>
          </a:p>
          <a:p>
            <a:r>
              <a:rPr lang="en-US" dirty="0" smtClean="0"/>
              <a:t>Have one or more inputs or sensors</a:t>
            </a:r>
          </a:p>
          <a:p>
            <a:r>
              <a:rPr lang="en-US" dirty="0" smtClean="0"/>
              <a:t>Have one or more outputs or transducers</a:t>
            </a:r>
          </a:p>
          <a:p>
            <a:r>
              <a:rPr lang="en-US" dirty="0" smtClean="0"/>
              <a:t>Have one or more processing module</a:t>
            </a:r>
          </a:p>
          <a:p>
            <a:r>
              <a:rPr lang="en-US" dirty="0" smtClean="0"/>
              <a:t>Use a 2-layer PCB</a:t>
            </a:r>
          </a:p>
          <a:p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system should:</a:t>
            </a:r>
          </a:p>
          <a:p>
            <a:r>
              <a:rPr lang="en-US" dirty="0" smtClean="0"/>
              <a:t>Be accurate to within 5° of true orientation</a:t>
            </a:r>
          </a:p>
          <a:p>
            <a:r>
              <a:rPr lang="en-US" dirty="0" smtClean="0"/>
              <a:t>Have a switch to power on the device and be ready within a short period of time</a:t>
            </a:r>
          </a:p>
          <a:p>
            <a:r>
              <a:rPr lang="en-US" dirty="0" smtClean="0"/>
              <a:t>Display on a LCD a heading either with a compass face or with letters (“NNW”) as well as a numerical value in degrees</a:t>
            </a:r>
          </a:p>
          <a:p>
            <a:r>
              <a:rPr lang="en-US" dirty="0" smtClean="0"/>
              <a:t>Be prepared for software updates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[backlight??]</a:t>
            </a:r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list of four possible projects were considered</a:t>
            </a:r>
          </a:p>
          <a:p>
            <a:r>
              <a:rPr lang="en-US" dirty="0" smtClean="0"/>
              <a:t>Electronic Compass</a:t>
            </a:r>
          </a:p>
          <a:p>
            <a:r>
              <a:rPr lang="en-US" dirty="0" smtClean="0"/>
              <a:t>Bicycle brake light/blinker system</a:t>
            </a:r>
          </a:p>
          <a:p>
            <a:r>
              <a:rPr lang="en-US" dirty="0" smtClean="0"/>
              <a:t>Ironman </a:t>
            </a:r>
            <a:r>
              <a:rPr lang="en-US" dirty="0" err="1" smtClean="0"/>
              <a:t>Repulsor</a:t>
            </a:r>
            <a:r>
              <a:rPr lang="en-US" dirty="0" smtClean="0"/>
              <a:t> weapon</a:t>
            </a:r>
          </a:p>
          <a:p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components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μC</a:t>
            </a:r>
            <a:r>
              <a:rPr lang="en-US" dirty="0" smtClean="0"/>
              <a:t>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r>
              <a:rPr lang="en-US" dirty="0" smtClean="0"/>
              <a:t>Research major components; understanding setup and operation</a:t>
            </a:r>
          </a:p>
          <a:p>
            <a:r>
              <a:rPr lang="en-US" dirty="0" smtClean="0"/>
              <a:t>Order development boards from </a:t>
            </a:r>
            <a:r>
              <a:rPr lang="en-US" dirty="0" err="1" smtClean="0"/>
              <a:t>SparkFun</a:t>
            </a:r>
            <a:r>
              <a:rPr lang="en-US" dirty="0" smtClean="0"/>
              <a:t> for initial prototyping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399</Words>
  <Application>Microsoft Office PowerPoint</Application>
  <PresentationFormat>On-screen Show (4:3)</PresentationFormat>
  <Paragraphs>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ECE411 - Practicum T05 – Electronic Compass</vt:lpstr>
      <vt:lpstr>Need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Power Management</vt:lpstr>
      <vt:lpstr>Design: Microcontroller</vt:lpstr>
      <vt:lpstr>Design: Coding</vt:lpstr>
      <vt:lpstr>Design: Dev-Board Interface</vt:lpstr>
      <vt:lpstr>Implementation</vt:lpstr>
      <vt:lpstr>IP/Prior Work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Cody</cp:lastModifiedBy>
  <cp:revision>11</cp:revision>
  <dcterms:created xsi:type="dcterms:W3CDTF">2013-12-08T22:10:04Z</dcterms:created>
  <dcterms:modified xsi:type="dcterms:W3CDTF">2013-12-09T00:22:18Z</dcterms:modified>
</cp:coreProperties>
</file>