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5" r:id="rId13"/>
    <p:sldId id="286" r:id="rId14"/>
    <p:sldId id="282" r:id="rId15"/>
    <p:sldId id="280" r:id="rId16"/>
    <p:sldId id="287" r:id="rId17"/>
    <p:sldId id="281" r:id="rId18"/>
    <p:sldId id="264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5936" y="629272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12/13/2013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Application notes for the major components were considered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software used for schematic and layout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AVRdude for coding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board layout was sent to OSH Park for fabrication using their design rules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Two of our major components, Atmega32u4 and LTC4067 came in packages that were not hand solder-able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ATmega32u4 chip that we used came in a QFN package,  and the LTC4067 was in a DFN package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System level 0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level 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09713"/>
            <a:ext cx="484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LCD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57325"/>
            <a:ext cx="3914775" cy="49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We utilized the LCD and Magnetometer  Development Boards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Implementing these COTS Items cost an extra $10 per board, and added design, and implementation constraints. 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PMIC: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implemented test points for appropriate DC values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 a battery and test its voltage ensuring that PMIC stops charging at correct voltage</a:t>
            </a:r>
          </a:p>
          <a:p>
            <a:pPr lvl="1"/>
            <a:r>
              <a:rPr lang="en-US" dirty="0" smtClean="0"/>
              <a:t>Check supply voltages to daughterboards</a:t>
            </a:r>
          </a:p>
          <a:p>
            <a:r>
              <a:rPr lang="en-US" dirty="0" smtClean="0"/>
              <a:t>Microcontroller:</a:t>
            </a:r>
          </a:p>
          <a:p>
            <a:pPr lvl="1"/>
            <a:r>
              <a:rPr lang="en-US" dirty="0" smtClean="0"/>
              <a:t>Connect via USB</a:t>
            </a:r>
          </a:p>
          <a:p>
            <a:pPr lvl="1"/>
            <a:r>
              <a:rPr lang="en-US" dirty="0" smtClean="0"/>
              <a:t>GPIO’s used for switching power on to LCD and sensor easily verified using a multimeter</a:t>
            </a:r>
          </a:p>
          <a:p>
            <a:pPr lvl="1"/>
            <a:r>
              <a:rPr lang="en-US" dirty="0" smtClean="0"/>
              <a:t>Calibration verified using known working compass</a:t>
            </a:r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LCD:</a:t>
            </a:r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Visually verify text output</a:t>
            </a:r>
          </a:p>
          <a:p>
            <a:r>
              <a:rPr lang="en-US" dirty="0" smtClean="0"/>
              <a:t>Magnetometer/Accelerometer</a:t>
            </a:r>
            <a:endParaRPr lang="en-US" dirty="0"/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Verify output by comparison of values on LCD to known working compass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</a:t>
            </a:r>
            <a:r>
              <a:rPr lang="en-US" dirty="0"/>
              <a:t>: </a:t>
            </a:r>
            <a:r>
              <a:rPr lang="en-US" dirty="0" smtClean="0"/>
              <a:t>initial header placement and stack design, pin breakout for sensor and LCD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Updating/Organizing for aesthetics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LCD: parts selection, coding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</a:t>
            </a:r>
            <a:r>
              <a:rPr lang="en-US" dirty="0" smtClean="0"/>
              <a:t>: LCD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Documentation</a:t>
            </a:r>
            <a:r>
              <a:rPr lang="en-US" dirty="0" smtClean="0"/>
              <a:t>: contributor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Schematic Design: </a:t>
            </a:r>
            <a:r>
              <a:rPr lang="en-US" dirty="0" smtClean="0"/>
              <a:t>Selection of magnetometer/accelerometer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Implementation: </a:t>
            </a:r>
            <a:r>
              <a:rPr lang="en-US" dirty="0" smtClean="0"/>
              <a:t>Sensor coding, calibration and use verification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</a:t>
            </a:r>
            <a:r>
              <a:rPr lang="en-US" dirty="0" smtClean="0"/>
              <a:t>: sensor testing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Documentation: contributor</a:t>
            </a:r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Initial layout, editing, revising,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Implementation: oven soldering, hand soldering, assembly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Testing:  Isolation and continuity testing, Signal testing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Documentation</a:t>
            </a:r>
            <a:r>
              <a:rPr lang="en-US" dirty="0" smtClean="0"/>
              <a:t>: Presentation pieces, </a:t>
            </a:r>
            <a:r>
              <a:rPr lang="en-US" dirty="0" err="1" smtClean="0"/>
              <a:t>wprs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Deliverables: </a:t>
            </a:r>
            <a:r>
              <a:rPr lang="en-US" dirty="0" err="1" smtClean="0"/>
              <a:t>OSHpark</a:t>
            </a:r>
            <a:r>
              <a:rPr lang="en-US" dirty="0" smtClean="0"/>
              <a:t> design files, most of layout DWG, part of circuit SCH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Initial Design: PMIC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Schematic: adhered to application notes for USB battery charging and </a:t>
            </a:r>
            <a:r>
              <a:rPr lang="el-GR" dirty="0" smtClean="0"/>
              <a:t>μ</a:t>
            </a:r>
            <a:r>
              <a:rPr lang="en-US" dirty="0" smtClean="0">
                <a:sym typeface="Mathematica1"/>
              </a:rPr>
              <a:t>C busses</a:t>
            </a:r>
            <a:r>
              <a:rPr lang="en-US" dirty="0" smtClean="0"/>
              <a:t>, designed GPIO enabled transistor switches, minor parts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Parts order and tracking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Testing: Modular troubleshooting, DC power supply verification, header pin modification</a:t>
            </a:r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Check each others work</a:t>
            </a:r>
          </a:p>
          <a:p>
            <a:r>
              <a:rPr lang="en-US" dirty="0" smtClean="0"/>
              <a:t>Check outputs of each device for correctness before connecting to </a:t>
            </a:r>
            <a:r>
              <a:rPr lang="en-US" dirty="0" err="1" smtClean="0"/>
              <a:t>eachother</a:t>
            </a:r>
            <a:endParaRPr lang="en-US" dirty="0" smtClean="0"/>
          </a:p>
          <a:p>
            <a:r>
              <a:rPr lang="en-US" dirty="0" smtClean="0"/>
              <a:t>Don’t feature creep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Verify manufacturer supplied code before trying to implement</a:t>
            </a:r>
          </a:p>
          <a:p>
            <a:r>
              <a:rPr lang="en-US" dirty="0" smtClean="0"/>
              <a:t>Verify </a:t>
            </a:r>
            <a:r>
              <a:rPr lang="en-US" smtClean="0"/>
              <a:t>teammates 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Getting started early sets up the team for success.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Problems will occur preparing for them is </a:t>
            </a:r>
            <a:r>
              <a:rPr lang="en-US" dirty="0" smtClean="0"/>
              <a:t>possible, when </a:t>
            </a:r>
            <a:r>
              <a:rPr lang="en-US" dirty="0"/>
              <a:t>s</a:t>
            </a:r>
            <a:r>
              <a:rPr lang="en-US" dirty="0" smtClean="0"/>
              <a:t>urprised grace </a:t>
            </a:r>
            <a:r>
              <a:rPr lang="en-US" dirty="0" smtClean="0"/>
              <a:t>is required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is a good free program.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Bulk board orders are </a:t>
            </a:r>
            <a:r>
              <a:rPr lang="en-US" dirty="0" smtClean="0"/>
              <a:t>cheaper.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EPL is an awesome but very small place </a:t>
            </a:r>
            <a:r>
              <a:rPr lang="en-US" dirty="0" smtClean="0"/>
              <a:t>to build a board.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Having a good rout plan before you start the layout </a:t>
            </a:r>
            <a:r>
              <a:rPr lang="en-US" dirty="0" smtClean="0"/>
              <a:t>saves time and rework effort.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Professional grade design and construction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Constant communication is key to success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Step up when the team needs you to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Verify all parts are ordered more than once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Don’t be complacent!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624013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inputs or sensors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outputs or transducers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processing module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a 2-layer PCB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accurate to within 5° of true orientation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a switch to power on the device and be ready within a short period of time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Output on a display a heading either with a compass face or with letters (i.e. “NNW”) as well as a numerical value in degrees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prepared for software updates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 must have a backlight for use in the dark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Electronic Compass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Bicycle brake light/blinker system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Ironman Repulsor Weapon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Research major components; understanding setup and operation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Order development boards from SparkFun for initial prototyping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Defining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825</TotalTime>
  <Words>981</Words>
  <Application>Microsoft Office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System level 0</vt:lpstr>
      <vt:lpstr>Design: level 1</vt:lpstr>
      <vt:lpstr>Design: Power Management</vt:lpstr>
      <vt:lpstr>Design: Microcontroller</vt:lpstr>
      <vt:lpstr>Design: LCD</vt:lpstr>
      <vt:lpstr>Design: Coding</vt:lpstr>
      <vt:lpstr>Implementation</vt:lpstr>
      <vt:lpstr>IP/Prior Work</vt:lpstr>
      <vt:lpstr>Testing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Ben</cp:lastModifiedBy>
  <cp:revision>44</cp:revision>
  <dcterms:created xsi:type="dcterms:W3CDTF">2013-12-08T22:10:04Z</dcterms:created>
  <dcterms:modified xsi:type="dcterms:W3CDTF">2013-12-13T21:33:38Z</dcterms:modified>
</cp:coreProperties>
</file>