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79" r:id="rId12"/>
    <p:sldId id="285" r:id="rId13"/>
    <p:sldId id="286" r:id="rId14"/>
    <p:sldId id="282" r:id="rId15"/>
    <p:sldId id="280" r:id="rId16"/>
    <p:sldId id="287" r:id="rId17"/>
    <p:sldId id="281" r:id="rId18"/>
    <p:sldId id="264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6C9204B-584D-48F9-AD68-3D4498C91AF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3298" r="912" b="3480"/>
          <a:stretch/>
        </p:blipFill>
        <p:spPr bwMode="auto">
          <a:xfrm>
            <a:off x="531089" y="381000"/>
            <a:ext cx="8266545" cy="293716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Cody Gabriel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Benjamin Huntsman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John Maseda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Michael Walton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161" y="3355109"/>
            <a:ext cx="7772400" cy="1470025"/>
          </a:xfrm>
        </p:spPr>
        <p:txBody>
          <a:bodyPr/>
          <a:lstStyle/>
          <a:p>
            <a:r>
              <a:rPr lang="en-US" dirty="0" smtClean="0"/>
              <a:t>ECE411 - Practicum</a:t>
            </a:r>
            <a:br>
              <a:rPr lang="en-US" dirty="0" smtClean="0"/>
            </a:br>
            <a:r>
              <a:rPr lang="en-US" dirty="0" smtClean="0"/>
              <a:t>T05 – Electronic Compass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Approach: Schematic, Layout, &amp;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Application notes for the major components were considered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Decided to only implement </a:t>
            </a:r>
            <a:r>
              <a:rPr lang="el-GR" dirty="0" smtClean="0"/>
              <a:t>μ</a:t>
            </a:r>
            <a:r>
              <a:rPr lang="en-US" dirty="0" smtClean="0"/>
              <a:t>C and PMIC on manufactured board; LCD and magnetometer dev-boards connected via header pins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EAGLE CAD software used for schematic and layout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AVRdude for coding</a:t>
            </a:r>
          </a:p>
        </p:txBody>
      </p:sp>
    </p:spTree>
    <p:extLst>
      <p:ext uri="{BB962C8B-B14F-4D97-AF65-F5344CB8AC3E}">
        <p14:creationId xmlns:p14="http://schemas.microsoft.com/office/powerpoint/2010/main" val="635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board layout was sent to OSH Park for fabrication using their design rules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Two of our major components, Atmega32u4 and LTC4067 came in packages that were not hand solder-able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ATmega32u4 chip that we used came in a QFN package,  and the LTC4067 was in a DFN package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Due to the components that could not be soldered by hand, the reflow oven in the EPL was used for construction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3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System level 0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96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2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level 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509713"/>
            <a:ext cx="4848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2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Power Management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55" y="1447800"/>
            <a:ext cx="573564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Microcontroller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10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LCD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19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4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mtClean="0"/>
              <a:t>: Coding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Board Layout: Eagle CAD Implemented</a:t>
            </a:r>
          </a:p>
          <a:p>
            <a:pPr lvl="1"/>
            <a:r>
              <a:rPr lang="en-US" dirty="0" smtClean="0"/>
              <a:t>Pin 1 Convention top left</a:t>
            </a:r>
          </a:p>
          <a:p>
            <a:pPr lvl="1"/>
            <a:r>
              <a:rPr lang="en-US" dirty="0" smtClean="0"/>
              <a:t>Caps as close as possible to ICs</a:t>
            </a:r>
          </a:p>
          <a:p>
            <a:pPr lvl="1"/>
            <a:r>
              <a:rPr lang="el-GR" dirty="0"/>
              <a:t>μ</a:t>
            </a:r>
            <a:r>
              <a:rPr lang="en-US" dirty="0" smtClean="0"/>
              <a:t>C centered for space management</a:t>
            </a:r>
          </a:p>
          <a:p>
            <a:pPr lvl="1"/>
            <a:r>
              <a:rPr lang="en-US" dirty="0" smtClean="0"/>
              <a:t>Large power lines</a:t>
            </a:r>
          </a:p>
          <a:p>
            <a:pPr lvl="1"/>
            <a:r>
              <a:rPr lang="en-US" dirty="0" smtClean="0"/>
              <a:t>Signal Lines Rx, Tx same length</a:t>
            </a:r>
          </a:p>
          <a:p>
            <a:pPr lvl="1"/>
            <a:r>
              <a:rPr lang="en-US" dirty="0" smtClean="0"/>
              <a:t>LCD header centric</a:t>
            </a:r>
          </a:p>
          <a:p>
            <a:pPr lvl="1"/>
            <a:r>
              <a:rPr lang="en-US" dirty="0" smtClean="0"/>
              <a:t>Test points and vias for all GPIOs (modifiable)</a:t>
            </a:r>
          </a:p>
          <a:p>
            <a:pPr lvl="1"/>
            <a:r>
              <a:rPr lang="en-US" dirty="0" smtClean="0"/>
              <a:t>Magnetometer headers “Isolated” from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IP/Prior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We utilized the LCD and Magnetometer  Development Boards.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Implementing these COTS Items cost an extra $10 per board, and added design, and implementation constraints.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Saving the time and effort of integrating these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Land Navigation Human Calibration</a:t>
            </a:r>
          </a:p>
          <a:p>
            <a:endParaRPr lang="en-US" dirty="0" smtClean="0"/>
          </a:p>
          <a:p>
            <a:r>
              <a:rPr lang="en-US" dirty="0" smtClean="0"/>
              <a:t>Robot needs compass input</a:t>
            </a:r>
          </a:p>
          <a:p>
            <a:endParaRPr lang="en-US" dirty="0" smtClean="0"/>
          </a:p>
          <a:p>
            <a:r>
              <a:rPr lang="en-US" dirty="0"/>
              <a:t>Project </a:t>
            </a:r>
            <a:r>
              <a:rPr lang="en-US" dirty="0" smtClean="0"/>
              <a:t>required for </a:t>
            </a:r>
            <a:r>
              <a:rPr lang="en-US" dirty="0"/>
              <a:t>Practicum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8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PMIC: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implemented test points for appropriate DC values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harge a battery and test its voltage ensuring that PMIC stops charging at correct voltage</a:t>
            </a:r>
          </a:p>
          <a:p>
            <a:pPr lvl="1"/>
            <a:r>
              <a:rPr lang="en-US" dirty="0" smtClean="0"/>
              <a:t>Check supply voltages to daughterboards</a:t>
            </a:r>
          </a:p>
          <a:p>
            <a:r>
              <a:rPr lang="en-US" dirty="0" smtClean="0"/>
              <a:t>Microcontroller:</a:t>
            </a:r>
          </a:p>
          <a:p>
            <a:pPr lvl="1"/>
            <a:r>
              <a:rPr lang="en-US" dirty="0" smtClean="0"/>
              <a:t>Connect via USB</a:t>
            </a:r>
          </a:p>
          <a:p>
            <a:pPr lvl="1"/>
            <a:r>
              <a:rPr lang="en-US" dirty="0" smtClean="0"/>
              <a:t>GPIO’s used for switching power on to LCD and sensor easily verified using a multimeter</a:t>
            </a:r>
          </a:p>
          <a:p>
            <a:pPr lvl="1"/>
            <a:r>
              <a:rPr lang="en-US" dirty="0" smtClean="0"/>
              <a:t>Calibration verified using known working compass</a:t>
            </a:r>
          </a:p>
        </p:txBody>
      </p:sp>
    </p:spTree>
    <p:extLst>
      <p:ext uri="{BB962C8B-B14F-4D97-AF65-F5344CB8AC3E}">
        <p14:creationId xmlns:p14="http://schemas.microsoft.com/office/powerpoint/2010/main" val="17518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LCD:</a:t>
            </a:r>
          </a:p>
          <a:p>
            <a:pPr lvl="1"/>
            <a:r>
              <a:rPr lang="en-US" dirty="0"/>
              <a:t>Check DC inputs</a:t>
            </a:r>
          </a:p>
          <a:p>
            <a:pPr lvl="1"/>
            <a:r>
              <a:rPr lang="en-US" dirty="0"/>
              <a:t>View data signals with MSO through test points</a:t>
            </a:r>
          </a:p>
          <a:p>
            <a:pPr lvl="1"/>
            <a:r>
              <a:rPr lang="en-US" dirty="0"/>
              <a:t>Visually verify text output</a:t>
            </a:r>
          </a:p>
          <a:p>
            <a:r>
              <a:rPr lang="en-US" dirty="0" smtClean="0"/>
              <a:t>Magnetometer/Accelerometer</a:t>
            </a:r>
            <a:endParaRPr lang="en-US" dirty="0"/>
          </a:p>
          <a:p>
            <a:pPr lvl="1"/>
            <a:r>
              <a:rPr lang="en-US" dirty="0"/>
              <a:t>Check DC inputs</a:t>
            </a:r>
          </a:p>
          <a:p>
            <a:pPr lvl="1"/>
            <a:r>
              <a:rPr lang="en-US" dirty="0"/>
              <a:t>View data signals with MSO through test points</a:t>
            </a:r>
          </a:p>
          <a:p>
            <a:pPr lvl="1"/>
            <a:r>
              <a:rPr lang="en-US" dirty="0"/>
              <a:t>Verify output by comparison of values on LCD to known working compass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4" name="Picture 2" descr="C:\Users\gabrielman\Dropbox\Camera Uploads\2013-12-07 16.21.1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2" b="26397"/>
          <a:stretch/>
        </p:blipFill>
        <p:spPr bwMode="auto">
          <a:xfrm>
            <a:off x="884382" y="1295400"/>
            <a:ext cx="747522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Schematic Design: Initial layout, editing, revising, updating.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Layout: stack </a:t>
            </a:r>
            <a:r>
              <a:rPr lang="en-US" dirty="0"/>
              <a:t>d</a:t>
            </a:r>
            <a:r>
              <a:rPr lang="en-US" dirty="0" smtClean="0"/>
              <a:t>esign, part placement, layer design, routing, organization, revising updating.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Implementation: oven soldering, hand soldering, assembly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Test: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Documentation: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Initial Design: PMIC selection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Schematic: adhered to application notes for USB battery charging and </a:t>
            </a:r>
            <a:r>
              <a:rPr lang="en-US" dirty="0" smtClean="0">
                <a:sym typeface="Mathematica1"/>
              </a:rPr>
              <a:t>C busses</a:t>
            </a:r>
            <a:r>
              <a:rPr lang="en-US" dirty="0" smtClean="0"/>
              <a:t>, designed GPIO enabled transistor switches, minor parts selection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Parts order and tracking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Major contributor to group homework assignments and documentation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Testing:</a:t>
            </a:r>
          </a:p>
        </p:txBody>
      </p:sp>
    </p:spTree>
    <p:extLst>
      <p:ext uri="{BB962C8B-B14F-4D97-AF65-F5344CB8AC3E}">
        <p14:creationId xmlns:p14="http://schemas.microsoft.com/office/powerpoint/2010/main" val="4208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Getting started early sets up the team for success.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Problems will occur preparing for them is possible.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When it is not possible to prepare for a problem grace is required to deal with it.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Eagle Cad is a good free program.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Bulk board orders are cheaper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EPL is an awesome but very small place to be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value is in the USB interface for Robot</a:t>
            </a:r>
          </a:p>
          <a:p>
            <a:endParaRPr lang="en-US" dirty="0" smtClean="0"/>
          </a:p>
          <a:p>
            <a:r>
              <a:rPr lang="en-US" dirty="0" smtClean="0"/>
              <a:t>Alternative compass solutions are analog or phone based with the primary user being Human.</a:t>
            </a:r>
          </a:p>
          <a:p>
            <a:endParaRPr lang="en-US" dirty="0" smtClean="0"/>
          </a:p>
          <a:p>
            <a:r>
              <a:rPr lang="en-US" dirty="0" smtClean="0"/>
              <a:t>Provides something that was not accessible at relatively low cost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Professional grade design and construction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Constant communication is key to success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Step up when the team needs you to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Verify all parts are ordered more than once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Don’t be complacent!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624013"/>
            <a:ext cx="47910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Our objective is design, build, and test a working digital compass prototype.</a:t>
            </a:r>
          </a:p>
          <a:p>
            <a:endParaRPr lang="en-US" dirty="0" smtClean="0"/>
          </a:p>
          <a:p>
            <a:r>
              <a:rPr lang="en-US" dirty="0" smtClean="0"/>
              <a:t>The design will incorporate: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8-bit microcontroller as a processing unit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 as an input sensor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 LCD display as an output</a:t>
            </a:r>
          </a:p>
        </p:txBody>
      </p:sp>
    </p:spTree>
    <p:extLst>
      <p:ext uri="{BB962C8B-B14F-4D97-AF65-F5344CB8AC3E}">
        <p14:creationId xmlns:p14="http://schemas.microsoft.com/office/powerpoint/2010/main" val="2273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There are no COTS alternatives for the Robotic compass that are financially feasible.</a:t>
            </a:r>
          </a:p>
          <a:p>
            <a:endParaRPr lang="en-US" dirty="0"/>
          </a:p>
          <a:p>
            <a:r>
              <a:rPr lang="en-US" dirty="0" smtClean="0"/>
              <a:t>Many modern alternatives exist for basic land navigation.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Analog compass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Smartphone apps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Handheld GPS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(Course)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must: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inputs or sensors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outputs or transducers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one or more processing module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 a 2-layer PCB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 components that can be hand soldered or easily soldered in a crude reflow 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system should: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Be accurate to within 5° of true orientation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Have a switch to power on the device and be ready within a short period of time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Output on a display a heading either with a compass face or with letters (i.e. “NNW”) as well as a numerical value in degrees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Be prepared for software updates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 must have a backlight for use in the dark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Project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list of four possible projects were considered: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Electronic </a:t>
            </a:r>
            <a:r>
              <a:rPr lang="en-US" dirty="0" smtClean="0"/>
              <a:t>Compass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Bicycle brake light/blinker system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Ironman Repulsor Weapon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Homemade oscilloscope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components selection ($$)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μC: ATmega32u4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Magnetometer/Accelerometer: LSM303DLH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LCD: Nokia 5110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PMIC: LTC4067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Research major components; understanding setup and operation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Order development boards from SparkFun for initial prototyping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Defining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9614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598</TotalTime>
  <Words>859</Words>
  <Application>Microsoft Office PowerPoint</Application>
  <PresentationFormat>On-screen Show (4:3)</PresentationFormat>
  <Paragraphs>140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Horizon</vt:lpstr>
      <vt:lpstr>ECE411 - Practicum T05 – Electronic Compass</vt:lpstr>
      <vt:lpstr>Needs</vt:lpstr>
      <vt:lpstr>Motivation</vt:lpstr>
      <vt:lpstr>Objective</vt:lpstr>
      <vt:lpstr>Alternatives</vt:lpstr>
      <vt:lpstr>Requirements (Course)</vt:lpstr>
      <vt:lpstr>Requirements (Engineering)</vt:lpstr>
      <vt:lpstr>Approach: Project Selection</vt:lpstr>
      <vt:lpstr>Approach: Initial Design</vt:lpstr>
      <vt:lpstr>Approach: Schematic, Layout, &amp; IDE</vt:lpstr>
      <vt:lpstr>Approach: Construction</vt:lpstr>
      <vt:lpstr>Design: System level 0</vt:lpstr>
      <vt:lpstr>Design: level 1</vt:lpstr>
      <vt:lpstr>Design: Power Management</vt:lpstr>
      <vt:lpstr>Design: Microcontroller</vt:lpstr>
      <vt:lpstr>Design: LCD</vt:lpstr>
      <vt:lpstr>Design: Coding</vt:lpstr>
      <vt:lpstr>Implementation</vt:lpstr>
      <vt:lpstr>IP/Prior Work</vt:lpstr>
      <vt:lpstr>Testing</vt:lpstr>
      <vt:lpstr>Testing</vt:lpstr>
      <vt:lpstr>Results</vt:lpstr>
      <vt:lpstr>Ben’s Contributions</vt:lpstr>
      <vt:lpstr>Michael’s Contributions</vt:lpstr>
      <vt:lpstr>John’s Contributions</vt:lpstr>
      <vt:lpstr>Cody’s Contributions</vt:lpstr>
      <vt:lpstr>Ben’s Lessons Learned</vt:lpstr>
      <vt:lpstr>Michael’s Lessons Learned</vt:lpstr>
      <vt:lpstr>John’s Lessons Learned</vt:lpstr>
      <vt:lpstr>Cody’s Lessons Learned</vt:lpstr>
      <vt:lpstr>The end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ECE411 - Practicum T05 – Electronic Compass</dc:title>
  <dc:creator>Cody</dc:creator>
  <cp:lastModifiedBy>Cody</cp:lastModifiedBy>
  <cp:revision>35</cp:revision>
  <dcterms:created xsi:type="dcterms:W3CDTF">2013-12-08T22:10:04Z</dcterms:created>
  <dcterms:modified xsi:type="dcterms:W3CDTF">2013-12-12T22:35:45Z</dcterms:modified>
</cp:coreProperties>
</file>