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2" r:id="rId9"/>
    <p:sldId id="277" r:id="rId10"/>
    <p:sldId id="278" r:id="rId11"/>
    <p:sldId id="279" r:id="rId12"/>
    <p:sldId id="285" r:id="rId13"/>
    <p:sldId id="286" r:id="rId14"/>
    <p:sldId id="282" r:id="rId15"/>
    <p:sldId id="280" r:id="rId16"/>
    <p:sldId id="287" r:id="rId17"/>
    <p:sldId id="281" r:id="rId18"/>
    <p:sldId id="264" r:id="rId19"/>
    <p:sldId id="265" r:id="rId20"/>
    <p:sldId id="266" r:id="rId21"/>
    <p:sldId id="283" r:id="rId22"/>
    <p:sldId id="267" r:id="rId23"/>
    <p:sldId id="268" r:id="rId24"/>
    <p:sldId id="269" r:id="rId25"/>
    <p:sldId id="270" r:id="rId26"/>
    <p:sldId id="271" r:id="rId27"/>
    <p:sldId id="27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6C9204B-584D-48F9-AD68-3D4498C91AF3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3298" r="912" b="3480"/>
          <a:stretch/>
        </p:blipFill>
        <p:spPr bwMode="auto">
          <a:xfrm>
            <a:off x="531089" y="381000"/>
            <a:ext cx="8266545" cy="2937164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Cody Gabriel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Benjamin Huntsman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John Maseda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Michael Walton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161" y="3355109"/>
            <a:ext cx="7772400" cy="1470025"/>
          </a:xfrm>
        </p:spPr>
        <p:txBody>
          <a:bodyPr/>
          <a:lstStyle/>
          <a:p>
            <a:r>
              <a:rPr lang="en-US" dirty="0" smtClean="0"/>
              <a:t>ECE411 - Practicum</a:t>
            </a:r>
            <a:br>
              <a:rPr lang="en-US" dirty="0" smtClean="0"/>
            </a:br>
            <a:r>
              <a:rPr lang="en-US" dirty="0" smtClean="0"/>
              <a:t>T05 – Electronic Compass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95936" y="6292725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12/13/2013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0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Approach: Schematic, Layout, &amp;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Application notes for the major components were considered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Decided to only implement </a:t>
            </a:r>
            <a:r>
              <a:rPr lang="el-GR" dirty="0" smtClean="0"/>
              <a:t>μ</a:t>
            </a:r>
            <a:r>
              <a:rPr lang="en-US" dirty="0" smtClean="0"/>
              <a:t>C and PMIC on manufactured board; LCD and magnetometer dev-boards connected via header pins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EAGLE CAD software used for schematic and layout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AVRdude for coding</a:t>
            </a:r>
          </a:p>
        </p:txBody>
      </p:sp>
    </p:spTree>
    <p:extLst>
      <p:ext uri="{BB962C8B-B14F-4D97-AF65-F5344CB8AC3E}">
        <p14:creationId xmlns:p14="http://schemas.microsoft.com/office/powerpoint/2010/main" val="63541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 board layout was sent to OSH Park for fabrication using their design rules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Two of our major components, Atmega32u4 and LTC4067 came in packages that were not hand solder-able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 ATmega32u4 chip that we used came in a QFN package,  and the LTC4067 was in a DFN package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Due to the components that could not be soldered by hand, the reflow oven in the EPL was used for construction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737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System level 0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6096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21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level 1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1509713"/>
            <a:ext cx="48482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521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Power Management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255" y="1447800"/>
            <a:ext cx="5735647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0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Microcontroller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54102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37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LCD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6019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149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r>
              <a:rPr lang="en-US" smtClean="0"/>
              <a:t>: Coding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57325"/>
            <a:ext cx="3914775" cy="4971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91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Board Layout: Eagle CAD Implemented</a:t>
            </a:r>
          </a:p>
          <a:p>
            <a:pPr lvl="1"/>
            <a:r>
              <a:rPr lang="en-US" dirty="0" smtClean="0"/>
              <a:t>Pin 1 Convention top left</a:t>
            </a:r>
          </a:p>
          <a:p>
            <a:pPr lvl="1"/>
            <a:r>
              <a:rPr lang="en-US" dirty="0" smtClean="0"/>
              <a:t>Caps as close as possible to ICs</a:t>
            </a:r>
          </a:p>
          <a:p>
            <a:pPr lvl="1"/>
            <a:r>
              <a:rPr lang="el-GR" dirty="0"/>
              <a:t>μ</a:t>
            </a:r>
            <a:r>
              <a:rPr lang="en-US" dirty="0" smtClean="0"/>
              <a:t>C centered for space management</a:t>
            </a:r>
          </a:p>
          <a:p>
            <a:pPr lvl="1"/>
            <a:r>
              <a:rPr lang="en-US" dirty="0" smtClean="0"/>
              <a:t>Large power lines</a:t>
            </a:r>
          </a:p>
          <a:p>
            <a:pPr lvl="1"/>
            <a:r>
              <a:rPr lang="en-US" dirty="0" smtClean="0"/>
              <a:t>Signal Lines Rx, Tx same length</a:t>
            </a:r>
          </a:p>
          <a:p>
            <a:pPr lvl="1"/>
            <a:r>
              <a:rPr lang="en-US" dirty="0" smtClean="0"/>
              <a:t>LCD header centric</a:t>
            </a:r>
          </a:p>
          <a:p>
            <a:pPr lvl="1"/>
            <a:r>
              <a:rPr lang="en-US" dirty="0" smtClean="0"/>
              <a:t>Test points and vias for all GPIOs (modifiable)</a:t>
            </a:r>
          </a:p>
          <a:p>
            <a:pPr lvl="1"/>
            <a:r>
              <a:rPr lang="en-US" dirty="0" smtClean="0"/>
              <a:t>Magnetometer headers “Isolated” from noise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62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IP/Prior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We utilized the LCD and Magnetometer  Development Boards</a:t>
            </a:r>
            <a:r>
              <a:rPr lang="en-US" dirty="0" smtClean="0"/>
              <a:t>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Implementing these COTS Items cost an extra $10 per board, and added design, and implementation constraints.  </a:t>
            </a:r>
            <a:endParaRPr lang="en-US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Saving the time and effort of integrating these components.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Land Navigation Human Calibration</a:t>
            </a:r>
          </a:p>
          <a:p>
            <a:endParaRPr lang="en-US" dirty="0" smtClean="0"/>
          </a:p>
          <a:p>
            <a:r>
              <a:rPr lang="en-US" dirty="0" smtClean="0"/>
              <a:t>Robot needs compass input</a:t>
            </a:r>
          </a:p>
          <a:p>
            <a:endParaRPr lang="en-US" dirty="0" smtClean="0"/>
          </a:p>
          <a:p>
            <a:r>
              <a:rPr lang="en-US" dirty="0"/>
              <a:t>Project </a:t>
            </a:r>
            <a:r>
              <a:rPr lang="en-US" dirty="0" smtClean="0"/>
              <a:t>required for </a:t>
            </a:r>
            <a:r>
              <a:rPr lang="en-US" dirty="0"/>
              <a:t>Practicum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85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PMIC: 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implemented test points for appropriate DC values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harge a battery and test its voltage ensuring that PMIC stops charging at correct voltage</a:t>
            </a:r>
          </a:p>
          <a:p>
            <a:pPr lvl="1"/>
            <a:r>
              <a:rPr lang="en-US" dirty="0" smtClean="0"/>
              <a:t>Check supply voltages to daughterboards</a:t>
            </a:r>
          </a:p>
          <a:p>
            <a:r>
              <a:rPr lang="en-US" dirty="0" smtClean="0"/>
              <a:t>Microcontroller:</a:t>
            </a:r>
          </a:p>
          <a:p>
            <a:pPr lvl="1"/>
            <a:r>
              <a:rPr lang="en-US" dirty="0" smtClean="0"/>
              <a:t>Connect via USB</a:t>
            </a:r>
          </a:p>
          <a:p>
            <a:pPr lvl="1"/>
            <a:r>
              <a:rPr lang="en-US" dirty="0" smtClean="0"/>
              <a:t>GPIO’s used for switching power on to LCD and sensor easily verified using a multimeter</a:t>
            </a:r>
          </a:p>
          <a:p>
            <a:pPr lvl="1"/>
            <a:r>
              <a:rPr lang="en-US" dirty="0" smtClean="0"/>
              <a:t>Calibration verified using known working compass</a:t>
            </a:r>
          </a:p>
        </p:txBody>
      </p:sp>
    </p:spTree>
    <p:extLst>
      <p:ext uri="{BB962C8B-B14F-4D97-AF65-F5344CB8AC3E}">
        <p14:creationId xmlns:p14="http://schemas.microsoft.com/office/powerpoint/2010/main" val="175183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LCD:</a:t>
            </a:r>
          </a:p>
          <a:p>
            <a:pPr lvl="1"/>
            <a:r>
              <a:rPr lang="en-US" dirty="0"/>
              <a:t>Check DC inputs</a:t>
            </a:r>
          </a:p>
          <a:p>
            <a:pPr lvl="1"/>
            <a:r>
              <a:rPr lang="en-US" dirty="0"/>
              <a:t>View data signals with MSO through test points</a:t>
            </a:r>
          </a:p>
          <a:p>
            <a:pPr lvl="1"/>
            <a:r>
              <a:rPr lang="en-US" dirty="0"/>
              <a:t>Visually verify text output</a:t>
            </a:r>
          </a:p>
          <a:p>
            <a:r>
              <a:rPr lang="en-US" dirty="0" smtClean="0"/>
              <a:t>Magnetometer/Accelerometer</a:t>
            </a:r>
            <a:endParaRPr lang="en-US" dirty="0"/>
          </a:p>
          <a:p>
            <a:pPr lvl="1"/>
            <a:r>
              <a:rPr lang="en-US" dirty="0"/>
              <a:t>Check DC inputs</a:t>
            </a:r>
          </a:p>
          <a:p>
            <a:pPr lvl="1"/>
            <a:r>
              <a:rPr lang="en-US" dirty="0"/>
              <a:t>View data signals with MSO through test points</a:t>
            </a:r>
          </a:p>
          <a:p>
            <a:pPr lvl="1"/>
            <a:r>
              <a:rPr lang="en-US" dirty="0"/>
              <a:t>Verify output by comparison of values on LCD to known working compass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4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074" name="Picture 2" descr="C:\Users\gabrielman\Dropbox\Camera Uploads\2013-12-07 16.21.1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22" b="26397"/>
          <a:stretch/>
        </p:blipFill>
        <p:spPr bwMode="auto">
          <a:xfrm>
            <a:off x="884382" y="1295400"/>
            <a:ext cx="7475220" cy="46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08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Ben’s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Layout</a:t>
            </a:r>
            <a:r>
              <a:rPr lang="en-US" dirty="0"/>
              <a:t>: </a:t>
            </a:r>
            <a:r>
              <a:rPr lang="en-US" dirty="0" smtClean="0"/>
              <a:t>initial header placement and stack design, pin breakout for sensor and LCD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Schematic Design: Updating/Organizing for aesthetics</a:t>
            </a: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LCD: parts selection, coding</a:t>
            </a: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Test</a:t>
            </a:r>
            <a:r>
              <a:rPr lang="en-US" dirty="0" smtClean="0"/>
              <a:t>: LCD</a:t>
            </a: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Documentation</a:t>
            </a:r>
            <a:r>
              <a:rPr lang="en-US" dirty="0" smtClean="0"/>
              <a:t>: contributor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Michael’s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Schematic Design: </a:t>
            </a:r>
            <a:r>
              <a:rPr lang="en-US" dirty="0" smtClean="0"/>
              <a:t>Selection of magnetometer/accelerometer</a:t>
            </a: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Implementation: </a:t>
            </a:r>
            <a:r>
              <a:rPr lang="en-US" dirty="0" smtClean="0"/>
              <a:t>Sensor coding, calibration and use verification</a:t>
            </a: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Test</a:t>
            </a:r>
            <a:r>
              <a:rPr lang="en-US" dirty="0" smtClean="0"/>
              <a:t>: sensor testing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Documentation: contributor</a:t>
            </a:r>
          </a:p>
        </p:txBody>
      </p:sp>
    </p:spTree>
    <p:extLst>
      <p:ext uri="{BB962C8B-B14F-4D97-AF65-F5344CB8AC3E}">
        <p14:creationId xmlns:p14="http://schemas.microsoft.com/office/powerpoint/2010/main" val="26831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John’s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Schematic Design: Initial layout, editing, revising, updating.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Layout: stack </a:t>
            </a:r>
            <a:r>
              <a:rPr lang="en-US" dirty="0"/>
              <a:t>d</a:t>
            </a:r>
            <a:r>
              <a:rPr lang="en-US" dirty="0" smtClean="0"/>
              <a:t>esign, part placement, layer design, routing, organization, revising updating.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Implementation: oven soldering, hand soldering, assembly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Testing:  Isolation and continuity testing, Signal testing</a:t>
            </a:r>
            <a:endParaRPr lang="en-US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Documentation</a:t>
            </a:r>
            <a:r>
              <a:rPr lang="en-US" dirty="0" smtClean="0"/>
              <a:t>: Presentation pieces, </a:t>
            </a:r>
            <a:r>
              <a:rPr lang="en-US" dirty="0" err="1" smtClean="0"/>
              <a:t>wprs</a:t>
            </a: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Deliverables: </a:t>
            </a:r>
            <a:r>
              <a:rPr lang="en-US" dirty="0" err="1" smtClean="0"/>
              <a:t>OSHpark</a:t>
            </a:r>
            <a:r>
              <a:rPr lang="en-US" dirty="0" smtClean="0"/>
              <a:t> design files, most of layout DWG, part of circuit SCH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802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Cody’s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Initial Design: PMIC selection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Schematic: adhered to application notes for USB battery charging and </a:t>
            </a:r>
            <a:r>
              <a:rPr lang="el-GR" dirty="0" smtClean="0"/>
              <a:t>μ</a:t>
            </a:r>
            <a:r>
              <a:rPr lang="en-US" dirty="0" smtClean="0">
                <a:sym typeface="Mathematica1"/>
              </a:rPr>
              <a:t>C busses</a:t>
            </a:r>
            <a:r>
              <a:rPr lang="en-US" dirty="0" smtClean="0"/>
              <a:t>, designed GPIO enabled transistor switches, minor parts selection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Parts order and tracking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Major contributor to group homework assignments and documentation</a:t>
            </a: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Testing: Modular troubleshooting, DC power supply verification, header pin modification</a:t>
            </a:r>
          </a:p>
        </p:txBody>
      </p:sp>
    </p:spTree>
    <p:extLst>
      <p:ext uri="{BB962C8B-B14F-4D97-AF65-F5344CB8AC3E}">
        <p14:creationId xmlns:p14="http://schemas.microsoft.com/office/powerpoint/2010/main" val="420837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</a:t>
            </a:r>
            <a:r>
              <a:rPr lang="en-US" dirty="0" smtClean="0"/>
              <a:t>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24400"/>
          </a:xfrm>
        </p:spPr>
        <p:txBody>
          <a:bodyPr>
            <a:normAutofit/>
          </a:bodyPr>
          <a:lstStyle/>
          <a:p>
            <a:r>
              <a:rPr lang="en-US" dirty="0"/>
              <a:t>Getting started early sets up the team for success.</a:t>
            </a:r>
          </a:p>
          <a:p>
            <a:r>
              <a:rPr lang="en-US" dirty="0"/>
              <a:t>Constant communication is key to success</a:t>
            </a:r>
          </a:p>
          <a:p>
            <a:r>
              <a:rPr lang="en-US" dirty="0"/>
              <a:t>Problems will occur preparing for them is possible, when surprised grace is required .</a:t>
            </a:r>
            <a:endParaRPr lang="en-US" dirty="0" smtClean="0"/>
          </a:p>
          <a:p>
            <a:r>
              <a:rPr lang="en-US" dirty="0" smtClean="0"/>
              <a:t>Verify manufacturer supplied code before trying to implement</a:t>
            </a:r>
          </a:p>
          <a:p>
            <a:r>
              <a:rPr lang="en-US" dirty="0" smtClean="0"/>
              <a:t>Verify teammates work</a:t>
            </a:r>
            <a:endParaRPr lang="en-US" dirty="0"/>
          </a:p>
          <a:p>
            <a:r>
              <a:rPr lang="en-US" dirty="0"/>
              <a:t>Check outputs of each device for correctness before connecting </a:t>
            </a:r>
            <a:r>
              <a:rPr lang="en-US" dirty="0" smtClean="0"/>
              <a:t>them together</a:t>
            </a:r>
            <a:endParaRPr lang="en-US" dirty="0"/>
          </a:p>
          <a:p>
            <a:r>
              <a:rPr lang="en-US" dirty="0"/>
              <a:t>Don’t feature creep </a:t>
            </a:r>
            <a:r>
              <a:rPr lang="en-US" dirty="0" smtClean="0"/>
              <a:t>yourself</a:t>
            </a:r>
            <a:endParaRPr lang="en-US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Step </a:t>
            </a:r>
            <a:r>
              <a:rPr lang="en-US" dirty="0"/>
              <a:t>up when the team needs you to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Verify all parts are ordered more than once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Don’t be complacent!</a:t>
            </a:r>
          </a:p>
          <a:p>
            <a:r>
              <a:rPr lang="en-US" dirty="0"/>
              <a:t>Having a good rout plan before you start the layout saves time and rework effort.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85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1624013"/>
            <a:ext cx="47910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439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value is in the USB interface for Robot</a:t>
            </a:r>
          </a:p>
          <a:p>
            <a:endParaRPr lang="en-US" dirty="0" smtClean="0"/>
          </a:p>
          <a:p>
            <a:r>
              <a:rPr lang="en-US" dirty="0" smtClean="0"/>
              <a:t>Alternative compass solutions are analog or phone based with the primary user being Human.</a:t>
            </a:r>
          </a:p>
          <a:p>
            <a:endParaRPr lang="en-US" dirty="0" smtClean="0"/>
          </a:p>
          <a:p>
            <a:r>
              <a:rPr lang="en-US" dirty="0" smtClean="0"/>
              <a:t>Provides something that was not accessible at relatively low cost before.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5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Our objective is design, build, and test a working digital compass prototype.</a:t>
            </a:r>
          </a:p>
          <a:p>
            <a:endParaRPr lang="en-US" dirty="0" smtClean="0"/>
          </a:p>
          <a:p>
            <a:r>
              <a:rPr lang="en-US" dirty="0" smtClean="0"/>
              <a:t>The design will incorporate: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8-bit microcontroller as a processing unit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magnetometer as an input sensor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an LCD display as an output</a:t>
            </a:r>
          </a:p>
        </p:txBody>
      </p:sp>
    </p:spTree>
    <p:extLst>
      <p:ext uri="{BB962C8B-B14F-4D97-AF65-F5344CB8AC3E}">
        <p14:creationId xmlns:p14="http://schemas.microsoft.com/office/powerpoint/2010/main" val="22735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There are no COTS alternatives for the Robotic compass that are financially feasible.</a:t>
            </a:r>
          </a:p>
          <a:p>
            <a:endParaRPr lang="en-US" dirty="0"/>
          </a:p>
          <a:p>
            <a:r>
              <a:rPr lang="en-US" dirty="0" smtClean="0"/>
              <a:t>Many modern alternatives exist for basic land navigation.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Analog compass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Smartphone apps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Handheld GPS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(Course)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Have one or more inputs or sensors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Have one or more outputs or transducers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Have one or more processing module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Use a 2-layer PCB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Use components that can be hand soldered or easily soldered in a crude reflow oven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(Engineering)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Be accurate to within 5° of true orientation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Have a switch to power on the device and be ready within a short period of time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Output on a display a heading either with a compass face or with letters (i.e. “NNW”) as well as a numerical value in degrees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Be prepared for software updates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Display must have a backlight for use in the dark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01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Project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list of four possible projects were considered: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Electronic Compass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Bicycle brake light/blinker system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Ironman Repulsor Weapon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Homemade oscilloscope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Initial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Major components selection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μC: ATmega32u4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Magnetometer/Accelerometer: LSM303DLH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LCD: Nokia 5110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PMIC: LTC4067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Research major components; understanding setup and operation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Order development boards from SparkFun for initial prototyping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Defining project requirements</a:t>
            </a:r>
          </a:p>
        </p:txBody>
      </p:sp>
    </p:spTree>
    <p:extLst>
      <p:ext uri="{BB962C8B-B14F-4D97-AF65-F5344CB8AC3E}">
        <p14:creationId xmlns:p14="http://schemas.microsoft.com/office/powerpoint/2010/main" val="96140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852</TotalTime>
  <Words>934</Words>
  <Application>Microsoft Office PowerPoint</Application>
  <PresentationFormat>On-screen Show (4:3)</PresentationFormat>
  <Paragraphs>151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Horizon</vt:lpstr>
      <vt:lpstr>ECE411 - Practicum T05 – Electronic Compass</vt:lpstr>
      <vt:lpstr>Needs</vt:lpstr>
      <vt:lpstr>Motivation</vt:lpstr>
      <vt:lpstr>Objective</vt:lpstr>
      <vt:lpstr>Alternatives</vt:lpstr>
      <vt:lpstr>Requirements (Course)</vt:lpstr>
      <vt:lpstr>Requirements (Engineering)</vt:lpstr>
      <vt:lpstr>Approach: Project Selection</vt:lpstr>
      <vt:lpstr>Approach: Initial Design</vt:lpstr>
      <vt:lpstr>Approach: Schematic, Layout, &amp; IDE</vt:lpstr>
      <vt:lpstr>Approach: Construction</vt:lpstr>
      <vt:lpstr>Design: System level 0</vt:lpstr>
      <vt:lpstr>Design: level 1</vt:lpstr>
      <vt:lpstr>Design: Power Management</vt:lpstr>
      <vt:lpstr>Design: Microcontroller</vt:lpstr>
      <vt:lpstr>Design: LCD</vt:lpstr>
      <vt:lpstr>Design: Coding</vt:lpstr>
      <vt:lpstr>Implementation</vt:lpstr>
      <vt:lpstr>IP/Prior Work</vt:lpstr>
      <vt:lpstr>Testing</vt:lpstr>
      <vt:lpstr>Testing</vt:lpstr>
      <vt:lpstr>Results</vt:lpstr>
      <vt:lpstr>Ben’s Contributions</vt:lpstr>
      <vt:lpstr>Michael’s Contributions</vt:lpstr>
      <vt:lpstr>John’s Contributions</vt:lpstr>
      <vt:lpstr>Cody’s Contributions</vt:lpstr>
      <vt:lpstr>Lessons Learned</vt:lpstr>
      <vt:lpstr>The end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ECE411 - Practicum T05 – Electronic Compass</dc:title>
  <dc:creator>Cody</dc:creator>
  <cp:lastModifiedBy>Ben</cp:lastModifiedBy>
  <cp:revision>45</cp:revision>
  <dcterms:created xsi:type="dcterms:W3CDTF">2013-12-08T22:10:04Z</dcterms:created>
  <dcterms:modified xsi:type="dcterms:W3CDTF">2013-12-13T22:00:36Z</dcterms:modified>
</cp:coreProperties>
</file>