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0" r:id="rId6"/>
    <p:sldId id="271" r:id="rId7"/>
    <p:sldId id="267" r:id="rId8"/>
    <p:sldId id="272" r:id="rId9"/>
    <p:sldId id="268" r:id="rId10"/>
    <p:sldId id="263" r:id="rId11"/>
    <p:sldId id="261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6E22-932D-4629-9344-1E81FC6BC21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EA19-C3D5-4F80-9804-B343D56E9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4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8752/#sccs" TargetMode="External"/><Relationship Id="rId7" Type="http://schemas.openxmlformats.org/officeDocument/2006/relationships/hyperlink" Target="https://habr.com/ru/post/478752/#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78752/#svn" TargetMode="External"/><Relationship Id="rId5" Type="http://schemas.openxmlformats.org/officeDocument/2006/relationships/hyperlink" Target="https://habr.com/ru/post/478752/#cvs" TargetMode="External"/><Relationship Id="rId4" Type="http://schemas.openxmlformats.org/officeDocument/2006/relationships/hyperlink" Target="https://habr.com/ru/post/478752/#r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5d6f68ec61675af65d2f8052ba9d30a7/?t=7&amp;r=plem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8860" y="2490838"/>
            <a:ext cx="7574280" cy="145106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12000" y="962025"/>
            <a:ext cx="10968000" cy="7286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веток в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" y="2391999"/>
            <a:ext cx="10741800" cy="31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 rot="10800000" flipV="1">
            <a:off x="4836000" y="1906343"/>
            <a:ext cx="2520000" cy="9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D4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704511"/>
            <a:ext cx="10970400" cy="6311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с </a:t>
            </a:r>
            <a:r>
              <a:rPr lang="en-US" sz="3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375587" y="1428207"/>
            <a:ext cx="10204412" cy="157702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коммититы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сохранять изменения в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подробнее история изменений, тем лучше. В таком случае при возникновении ошибок возврат к последней версии не будет столь критичным.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375587" y="3070136"/>
            <a:ext cx="10204410" cy="121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ветки.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легко управлять изменениями, особенно параллельными. Лучше создать ещё одну ветку, чем что-то испортить в старой.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1375587" y="4349140"/>
            <a:ext cx="10204412" cy="189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лаконично описывать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которые отправляются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обязательно должны содержать пояснения и комментарии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добавленным изменениям.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значительно облегчает совместную работу и помогает быстрее разбираться в своем старом коде.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/>
          </p:cNvSpPr>
          <p:nvPr/>
        </p:nvSpPr>
        <p:spPr>
          <a:xfrm rot="16200000">
            <a:off x="735643" y="3654327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>
            <a:spLocks/>
          </p:cNvSpPr>
          <p:nvPr/>
        </p:nvSpPr>
        <p:spPr>
          <a:xfrm rot="16200000">
            <a:off x="735643" y="2197999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6200000">
            <a:off x="735642" y="5274136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2116154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на страницу загрузки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217600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1813549" y="266830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нужную операционную систему для скачивания дистрибутива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55825" y="272815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813549" y="3219733"/>
            <a:ext cx="9766451" cy="78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установочный файл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следуйте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для установки.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55825" y="3456643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4125278"/>
            <a:ext cx="9766451" cy="1094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открыть терминал или командную строку и ввести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 установлен, отобразится версия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4515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.)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7973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73958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/ -a)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–p)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--staged)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 *&lt;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revert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2842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68827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2829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 влево 9"/>
          <p:cNvSpPr/>
          <p:nvPr/>
        </p:nvSpPr>
        <p:spPr>
          <a:xfrm>
            <a:off x="9259614" y="4317807"/>
            <a:ext cx="2333298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1939161" y="5699917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1939161" y="4698343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>
            <a:off x="1939161" y="2625642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1939161" y="1624068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20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истемы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контроля версий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718" y="812034"/>
            <a:ext cx="6222124" cy="6045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 Control System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RCS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Revision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Control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</a:t>
            </a:r>
            <a:endParaRPr lang="de-DE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поколение</a:t>
            </a: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        </a:t>
            </a:r>
            <a:r>
              <a:rPr lang="de-DE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Concurrent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Versions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System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 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Apache Subversion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2139" y="2483915"/>
            <a:ext cx="4750676" cy="299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  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Mercurial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781175" y="1693815"/>
            <a:ext cx="8629650" cy="2675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 необходимы для хранения истории версий кода, различных программ, документов и пр. </a:t>
            </a:r>
            <a:r>
              <a:rPr 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такой системы.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отслеживать различные изменения в файлах и, в случае чего, оперативно вернуться к любой прошлой версии.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9043" y="4369471"/>
            <a:ext cx="9969148" cy="81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истории разработки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000724" y="1455653"/>
            <a:ext cx="3362714" cy="183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снимков — полное отображение того, как выглядит файл в момент сохранения.</a:t>
            </a: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599"/>
            <a:ext cx="3374194" cy="182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других систем контроля версий хранят информацию в виде списка изменений в файлах. </a:t>
            </a: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7000724" y="4257674"/>
            <a:ext cx="336271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откатиться к старой версии файла.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9" y="3902120"/>
            <a:ext cx="3374194" cy="148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человек могут работать параллельно над одним и тем же файлом.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04875" y="971550"/>
            <a:ext cx="4901565" cy="492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в одном экземпляре на локальном компьютере.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хранятся на общем сервере.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как на общем сервере, так и на локальных компьютерах всех участников в рамках проекта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29036"/>
          <a:stretch/>
        </p:blipFill>
        <p:spPr>
          <a:xfrm>
            <a:off x="6335527" y="960537"/>
            <a:ext cx="5058286" cy="493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9496"/>
            <a:ext cx="12192000" cy="14389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Обучающий ролик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927292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997855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23999"/>
            <a:ext cx="8141476" cy="2059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место, в котором хранится весь код и вся история его изменений. По сути это просто папка,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 и содержит файлы в понятном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локально и все ваши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определенных папках на жестком диске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локальный/удаленный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3479" y="3974254"/>
            <a:ext cx="2565044" cy="15860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873479" y="3974252"/>
            <a:ext cx="2565044" cy="158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3438524" y="4212389"/>
            <a:ext cx="8141476" cy="1109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хранить и в облачном хранилище (интернете). Таких сервисов несколько: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115820"/>
            <a:ext cx="5778864" cy="46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5753" r="5783" b="8177"/>
          <a:stretch/>
        </p:blipFill>
        <p:spPr bwMode="auto">
          <a:xfrm>
            <a:off x="6295696" y="1891862"/>
            <a:ext cx="5633545" cy="286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498667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569230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70017"/>
            <a:ext cx="7877176" cy="11104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сохранения вашего проекта носит название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 каждого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(уникальный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комментарий.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3479" y="4708466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873480" y="4779029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3438524" y="4326939"/>
            <a:ext cx="7877176" cy="1416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изменений. У каждой ветки есть свое название.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в себе несколько веток, которые создаются из других веток или вливаются в них.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3214315"/>
            <a:ext cx="10968000" cy="429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commit-ов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собирается ветка.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530</Words>
  <Application>Microsoft Office PowerPoint</Application>
  <PresentationFormat>Широкоэкранный</PresentationFormat>
  <Paragraphs>88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Система контроля версий Git</vt:lpstr>
      <vt:lpstr>Cистемы контроля версий</vt:lpstr>
      <vt:lpstr>Презентация PowerPoint</vt:lpstr>
      <vt:lpstr>Презентация PowerPoint</vt:lpstr>
      <vt:lpstr>Презентация PowerPoint</vt:lpstr>
      <vt:lpstr>Обучающий ролик</vt:lpstr>
      <vt:lpstr>Презентация PowerPoint</vt:lpstr>
      <vt:lpstr>Презентация PowerPoint</vt:lpstr>
      <vt:lpstr>Презентация PowerPoint</vt:lpstr>
      <vt:lpstr>Схема веток в git</vt:lpstr>
      <vt:lpstr>Принципы работы с Git</vt:lpstr>
      <vt:lpstr>Установка Git локально</vt:lpstr>
      <vt:lpstr>«Джентельменский» набор команд</vt:lpstr>
      <vt:lpstr>«Джентельменский» набор команд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25</cp:revision>
  <dcterms:created xsi:type="dcterms:W3CDTF">2024-11-17T18:44:32Z</dcterms:created>
  <dcterms:modified xsi:type="dcterms:W3CDTF">2024-11-23T10:09:21Z</dcterms:modified>
</cp:coreProperties>
</file>