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57" r:id="rId4"/>
    <p:sldId id="258" r:id="rId5"/>
    <p:sldId id="260" r:id="rId6"/>
    <p:sldId id="271" r:id="rId7"/>
    <p:sldId id="267" r:id="rId8"/>
    <p:sldId id="272" r:id="rId9"/>
    <p:sldId id="268" r:id="rId10"/>
    <p:sldId id="263" r:id="rId11"/>
    <p:sldId id="261" r:id="rId12"/>
    <p:sldId id="264" r:id="rId13"/>
    <p:sldId id="273" r:id="rId14"/>
    <p:sldId id="274" r:id="rId15"/>
    <p:sldId id="275" r:id="rId16"/>
    <p:sldId id="276" r:id="rId17"/>
    <p:sldId id="284" r:id="rId18"/>
    <p:sldId id="277" r:id="rId19"/>
    <p:sldId id="278" r:id="rId20"/>
    <p:sldId id="279" r:id="rId21"/>
    <p:sldId id="285" r:id="rId22"/>
    <p:sldId id="280" r:id="rId23"/>
    <p:sldId id="281" r:id="rId24"/>
    <p:sldId id="282" r:id="rId25"/>
    <p:sldId id="283" r:id="rId26"/>
    <p:sldId id="265" r:id="rId27"/>
    <p:sldId id="266" r:id="rId28"/>
    <p:sldId id="26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6E22-932D-4629-9344-1E81FC6BC210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EA19-C3D5-4F80-9804-B343D56E9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3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8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0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70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35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8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644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24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8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4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9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4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75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0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7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5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9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6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1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C675-8E36-47AD-B22E-92B4CF1E7536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5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78752/#sccs" TargetMode="External"/><Relationship Id="rId7" Type="http://schemas.openxmlformats.org/officeDocument/2006/relationships/hyperlink" Target="https://habr.com/ru/post/478752/#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78752/#svn" TargetMode="External"/><Relationship Id="rId5" Type="http://schemas.openxmlformats.org/officeDocument/2006/relationships/hyperlink" Target="https://habr.com/ru/post/478752/#cvs" TargetMode="External"/><Relationship Id="rId4" Type="http://schemas.openxmlformats.org/officeDocument/2006/relationships/hyperlink" Target="https://habr.com/ru/post/478752/#rc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tube.ru/video/5d6f68ec61675af65d2f8052ba9d30a7/?t=7&amp;r=plemw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08860" y="2490838"/>
            <a:ext cx="7574280" cy="1451064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12000" y="962025"/>
            <a:ext cx="10968000" cy="72866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веток в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" y="2391999"/>
            <a:ext cx="10741800" cy="3152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 rot="10800000" flipV="1">
            <a:off x="4836000" y="1906343"/>
            <a:ext cx="2520000" cy="9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D4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704511"/>
            <a:ext cx="10970400" cy="63118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работы с </a:t>
            </a:r>
            <a:r>
              <a:rPr lang="en-US" sz="3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375587" y="1428207"/>
            <a:ext cx="10204412" cy="157702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делать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коммититы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сохранять изменения в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подробнее история изменений, тем лучше. В таком случае при возникновении ошибок возврат к последней версии не будет столь критичным.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375587" y="3070136"/>
            <a:ext cx="10204410" cy="1214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новые ветки.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легко управлять изменениями, особенно параллельными. Лучше создать ещё одну ветку, чем что-то испортить в старой.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1375587" y="4349140"/>
            <a:ext cx="10204412" cy="189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лаконично описывать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которые отправляются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обязательно должны содержать пояснения и комментарии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добавленным изменениям.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значительно облегчает совместную работу и помогает быстрее разбираться в своем старом коде.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>
            <a:spLocks/>
          </p:cNvSpPr>
          <p:nvPr/>
        </p:nvSpPr>
        <p:spPr>
          <a:xfrm rot="16200000">
            <a:off x="735643" y="3654327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>
            <a:spLocks/>
          </p:cNvSpPr>
          <p:nvPr/>
        </p:nvSpPr>
        <p:spPr>
          <a:xfrm rot="16200000">
            <a:off x="735643" y="2197999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 rot="16200000">
            <a:off x="735642" y="5274136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2116154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на страницу загрузки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217600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1813549" y="266830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нужную операционную систему для скачивания дистрибутива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1055825" y="272815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813549" y="3219733"/>
            <a:ext cx="9766451" cy="787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установочный файл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следуйте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появившемся окне для установки.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>
            <a:spLocks noChangeAspect="1"/>
          </p:cNvSpPr>
          <p:nvPr/>
        </p:nvSpPr>
        <p:spPr>
          <a:xfrm>
            <a:off x="1055825" y="3456643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4125278"/>
            <a:ext cx="9766451" cy="1094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 открыть терминал или командную строку и ввести команду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правильно установлен, отобразится версия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4515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703" y="286133"/>
            <a:ext cx="7206594" cy="635875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3825" y="1324660"/>
            <a:ext cx="2533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Создаем папку</a:t>
            </a:r>
            <a:br>
              <a:rPr lang="ru-RU" dirty="0" smtClean="0"/>
            </a:br>
            <a:r>
              <a:rPr lang="ru-RU" dirty="0" smtClean="0"/>
              <a:t>!Не на рабочем столе!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9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7" y="84083"/>
            <a:ext cx="11781205" cy="1530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23720"/>
          <a:stretch/>
        </p:blipFill>
        <p:spPr>
          <a:xfrm>
            <a:off x="2421253" y="1722310"/>
            <a:ext cx="7195714" cy="505903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616967" y="2172385"/>
            <a:ext cx="2533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Заходим на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r>
              <a:rPr lang="ru-RU" dirty="0"/>
              <a:t> </a:t>
            </a:r>
            <a:r>
              <a:rPr lang="ru-RU" dirty="0" smtClean="0"/>
              <a:t>в раздел </a:t>
            </a:r>
            <a:r>
              <a:rPr lang="en-US" dirty="0"/>
              <a:t>R</a:t>
            </a:r>
            <a:r>
              <a:rPr lang="en-US" dirty="0" smtClean="0"/>
              <a:t>epositories </a:t>
            </a:r>
            <a:r>
              <a:rPr lang="ru-RU" dirty="0" smtClean="0"/>
              <a:t>и нажимаем кнопку </a:t>
            </a:r>
            <a:r>
              <a:rPr lang="en-US" dirty="0"/>
              <a:t>N</a:t>
            </a:r>
            <a:r>
              <a:rPr lang="en-US" dirty="0" smtClean="0"/>
              <a:t>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2" y="119571"/>
            <a:ext cx="9897856" cy="2124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833" y="2369990"/>
            <a:ext cx="8091764" cy="435387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1957" y="275641"/>
            <a:ext cx="2533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Заполняем необходимые поля (главное название и тип доступа: публичный/приватный)</a:t>
            </a:r>
            <a:br>
              <a:rPr lang="ru-RU" dirty="0" smtClean="0"/>
            </a:br>
            <a:r>
              <a:rPr lang="ru-RU" dirty="0" smtClean="0"/>
              <a:t>Сейчас делаем тип доступа </a:t>
            </a:r>
            <a:r>
              <a:rPr lang="en-US" dirty="0" smtClean="0"/>
              <a:t>public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Лучше добавить файл </a:t>
            </a:r>
            <a:r>
              <a:rPr lang="en-US" dirty="0" smtClean="0"/>
              <a:t>README – </a:t>
            </a:r>
            <a:r>
              <a:rPr lang="ru-RU" dirty="0" smtClean="0"/>
              <a:t>описание к проекту</a:t>
            </a:r>
            <a:br>
              <a:rPr lang="ru-RU" dirty="0" smtClean="0"/>
            </a:br>
            <a:r>
              <a:rPr lang="ru-RU" dirty="0" smtClean="0"/>
              <a:t>Нажимаем </a:t>
            </a:r>
            <a:r>
              <a:rPr lang="en-US" dirty="0" err="1" smtClean="0"/>
              <a:t>Creat</a:t>
            </a:r>
            <a:r>
              <a:rPr lang="en-US" dirty="0" smtClean="0"/>
              <a:t> repository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223760"/>
            <a:ext cx="2533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Вот такое должно открыться после создания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0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4" y="263434"/>
            <a:ext cx="4867954" cy="44392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509" y="263434"/>
            <a:ext cx="5099071" cy="406720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47699" y="4833360"/>
            <a:ext cx="2886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Нажимаем на кнопочку </a:t>
            </a:r>
            <a:r>
              <a:rPr lang="en-US" dirty="0" smtClean="0"/>
              <a:t>Code </a:t>
            </a:r>
            <a:r>
              <a:rPr lang="ru-RU" dirty="0" smtClean="0"/>
              <a:t>и копируем </a:t>
            </a:r>
            <a:r>
              <a:rPr lang="en-US" dirty="0" smtClean="0"/>
              <a:t>https </a:t>
            </a:r>
            <a:r>
              <a:rPr lang="ru-RU" dirty="0" smtClean="0"/>
              <a:t>адрес своего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24649" y="4833360"/>
            <a:ext cx="2886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Далее зажимаем правую кнопку мышки и выбираем </a:t>
            </a:r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1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4683" r="11472"/>
          <a:stretch/>
        </p:blipFill>
        <p:spPr>
          <a:xfrm>
            <a:off x="531391" y="4899500"/>
            <a:ext cx="5318234" cy="18766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9566"/>
            <a:ext cx="6381016" cy="13794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98" y="3076603"/>
            <a:ext cx="6049219" cy="14670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09970" y="233317"/>
            <a:ext cx="2886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клонирования удаленного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на локальный компьютер используем команду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305925" y="233317"/>
            <a:ext cx="2886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ч/з пробел вставляем ссылку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. Гит баш не любит комбинацию клавиш, поэтому правой кнопкой мыши+</a:t>
            </a:r>
            <a:r>
              <a:rPr lang="en-US" dirty="0" smtClean="0"/>
              <a:t>Paste.</a:t>
            </a:r>
            <a:br>
              <a:rPr lang="en-US" dirty="0" smtClean="0"/>
            </a:br>
            <a:r>
              <a:rPr lang="ru-RU" dirty="0" smtClean="0"/>
              <a:t>Убедитесь, что во вставленной ссылке нет никаких лишних водяных знаков и символов, кроме символов из самой ссылки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38430" y="2672315"/>
            <a:ext cx="32100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</a:t>
            </a:r>
            <a:r>
              <a:rPr lang="ru-RU" dirty="0" err="1" smtClean="0"/>
              <a:t>репозиторий</a:t>
            </a:r>
            <a:r>
              <a:rPr lang="ru-RU" dirty="0" smtClean="0"/>
              <a:t> загрузился, переходим в папку с появившейся директорией с помощью команды </a:t>
            </a:r>
            <a:r>
              <a:rPr lang="en-US" dirty="0" smtClean="0"/>
              <a:t>cd </a:t>
            </a:r>
            <a:r>
              <a:rPr lang="ru-RU" dirty="0" err="1" smtClean="0"/>
              <a:t>название_репозитория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191751" y="3209965"/>
            <a:ext cx="2000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Команда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ваш самый верный друг, который будет вам отображать состояние изменений: есть они или нет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238430" y="5632615"/>
            <a:ext cx="532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проделанной работы в папке с директорией проекта должна появиться папка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с необходимыми файлами для обеспечения гит-среды, а также файл </a:t>
            </a:r>
            <a:r>
              <a:rPr lang="en-US" dirty="0" smtClean="0"/>
              <a:t>README, </a:t>
            </a:r>
            <a:r>
              <a:rPr lang="ru-RU" dirty="0" smtClean="0"/>
              <a:t>если вы его добавили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62544" y="4297641"/>
            <a:ext cx="3681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все выполнено верно, то справа от пути к папке должно отобразиться название основной локальной ветки </a:t>
            </a:r>
            <a:r>
              <a:rPr lang="en-US" dirty="0" smtClean="0">
                <a:solidFill>
                  <a:srgbClr val="33CCFF"/>
                </a:solidFill>
              </a:rPr>
              <a:t>main</a:t>
            </a:r>
            <a:endParaRPr lang="ru-RU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1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72" y="772959"/>
            <a:ext cx="11633655" cy="58278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96000" y="674555"/>
            <a:ext cx="5925825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398872" y="163688"/>
            <a:ext cx="5320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давайте создадим ветку и добавим в нее какие-нибудь файлы или папку. В моем случае – презентации для занятий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98872" y="1084427"/>
            <a:ext cx="532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создания воспользуемся командой 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ru-RU" dirty="0" err="1" smtClean="0"/>
              <a:t>название_ветки</a:t>
            </a:r>
            <a:endParaRPr lang="ru-RU" dirty="0" smtClean="0"/>
          </a:p>
          <a:p>
            <a:r>
              <a:rPr lang="ru-RU" dirty="0" smtClean="0"/>
              <a:t>Для перехода по веткам </a:t>
            </a:r>
            <a:r>
              <a:rPr lang="ru-RU" dirty="0" err="1" smtClean="0"/>
              <a:t>репозитория</a:t>
            </a:r>
            <a:r>
              <a:rPr lang="ru-RU" dirty="0" smtClean="0"/>
              <a:t> используйте команду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ru-RU" dirty="0" err="1" smtClean="0"/>
              <a:t>название_ветки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762375"/>
            <a:ext cx="6398872" cy="309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79172" y="3960680"/>
            <a:ext cx="5320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в вашей папке с </a:t>
            </a:r>
            <a:r>
              <a:rPr lang="ru-RU" dirty="0" err="1" smtClean="0"/>
              <a:t>репозиторием</a:t>
            </a:r>
            <a:r>
              <a:rPr lang="ru-RU" dirty="0" smtClean="0"/>
              <a:t> открыта </a:t>
            </a:r>
            <a:r>
              <a:rPr lang="ru-RU" dirty="0" err="1" smtClean="0"/>
              <a:t>дериктория</a:t>
            </a:r>
            <a:r>
              <a:rPr lang="ru-RU" dirty="0" smtClean="0"/>
              <a:t> созданной ветки, в которую вы зашли</a:t>
            </a:r>
          </a:p>
          <a:p>
            <a:endParaRPr lang="ru-RU" dirty="0"/>
          </a:p>
          <a:p>
            <a:r>
              <a:rPr lang="ru-RU" dirty="0" smtClean="0"/>
              <a:t>Добавим в нее файлы и пропишем в </a:t>
            </a:r>
            <a:r>
              <a:rPr lang="ru-RU" dirty="0" err="1" smtClean="0"/>
              <a:t>консольке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status. </a:t>
            </a:r>
            <a:r>
              <a:rPr lang="ru-RU" dirty="0" smtClean="0"/>
              <a:t>Вы должны увидеть красные строчки с названиями добавленных или измененных файлов. Красных строк столько, сколько файлов в ветке было изменено и/или добавлено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2" y="236537"/>
            <a:ext cx="5283106" cy="64579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461022" y="236537"/>
            <a:ext cx="3235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Теперь внимательно!!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5999" y="855530"/>
            <a:ext cx="5857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добавить изменение 1го файла в гит, пишем команду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ru-RU" dirty="0" err="1" smtClean="0"/>
              <a:t>название_файла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Чтобы добавить ВСЕ изменения, пишем команду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ru-RU" dirty="0" smtClean="0"/>
              <a:t>Лучше и эффективнее использовать последний вариант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96000" y="3198680"/>
            <a:ext cx="5857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Изменения добавлены, теперь необходимо поставить «точку сохранения» в самом дереве </a:t>
            </a:r>
            <a:r>
              <a:rPr lang="ru-RU" dirty="0" err="1" smtClean="0"/>
              <a:t>репозитория</a:t>
            </a:r>
            <a:r>
              <a:rPr lang="ru-RU" dirty="0" smtClean="0"/>
              <a:t>. Как в </a:t>
            </a:r>
            <a:r>
              <a:rPr lang="ru-RU" dirty="0" err="1" smtClean="0"/>
              <a:t>майнкрафте</a:t>
            </a:r>
            <a:r>
              <a:rPr lang="ru-RU" dirty="0" smtClean="0"/>
              <a:t> вы указываете точку </a:t>
            </a:r>
            <a:r>
              <a:rPr lang="ru-RU" dirty="0" err="1" smtClean="0"/>
              <a:t>сейва</a:t>
            </a:r>
            <a:r>
              <a:rPr lang="ru-RU" dirty="0" smtClean="0"/>
              <a:t> или спите, прежде чем пойти в опасное место с риском помереть. И в случае гибели, вы </a:t>
            </a:r>
            <a:r>
              <a:rPr lang="ru-RU" dirty="0" err="1" smtClean="0"/>
              <a:t>возраждаетесь</a:t>
            </a:r>
            <a:r>
              <a:rPr lang="ru-RU" dirty="0" smtClean="0"/>
              <a:t> именно в последней точке </a:t>
            </a:r>
            <a:r>
              <a:rPr lang="ru-RU" dirty="0" err="1" smtClean="0"/>
              <a:t>сейва</a:t>
            </a:r>
            <a:r>
              <a:rPr lang="ru-RU" dirty="0" smtClean="0"/>
              <a:t>. Тут  та же логика. Короче говоря, пишем команду </a:t>
            </a:r>
            <a:r>
              <a:rPr lang="en-US" dirty="0" err="1" smtClean="0"/>
              <a:t>git</a:t>
            </a:r>
            <a:r>
              <a:rPr lang="en-US" dirty="0" smtClean="0"/>
              <a:t> commit –m ‘</a:t>
            </a:r>
            <a:r>
              <a:rPr lang="ru-RU" dirty="0" smtClean="0"/>
              <a:t>комментарий к сохранению</a:t>
            </a:r>
            <a:r>
              <a:rPr lang="en-US" dirty="0" smtClean="0"/>
              <a:t>’</a:t>
            </a:r>
            <a:r>
              <a:rPr lang="ru-RU" dirty="0" smtClean="0"/>
              <a:t>.  Комментарии должны быть краткие и </a:t>
            </a:r>
            <a:r>
              <a:rPr lang="ru-RU" dirty="0" err="1" smtClean="0"/>
              <a:t>локаничные</a:t>
            </a:r>
            <a:r>
              <a:rPr lang="ru-RU" dirty="0"/>
              <a:t> </a:t>
            </a:r>
            <a:r>
              <a:rPr lang="ru-RU" dirty="0" smtClean="0"/>
              <a:t>для понимания, что тут произошло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2165604"/>
            <a:ext cx="5857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после этой команды прописать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(пропишите сейчас), то вы увидите тот же список измененных файлов, но окрашен он уже будет зеленым цветом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43599" y="5983810"/>
            <a:ext cx="6162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Дело за малым: надо отправить изменения в удаленный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ru-RU" dirty="0" err="1" smtClean="0"/>
              <a:t>гитхаб</a:t>
            </a:r>
            <a:r>
              <a:rPr lang="ru-RU" dirty="0" smtClean="0"/>
              <a:t>. Всего лишь нужно прописать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7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 влево 9"/>
          <p:cNvSpPr/>
          <p:nvPr/>
        </p:nvSpPr>
        <p:spPr>
          <a:xfrm>
            <a:off x="9259614" y="4317807"/>
            <a:ext cx="2333298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>
            <a:off x="1939161" y="5699917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/>
          <p:cNvSpPr/>
          <p:nvPr/>
        </p:nvSpPr>
        <p:spPr>
          <a:xfrm>
            <a:off x="1939161" y="4698343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/>
          <p:cNvSpPr/>
          <p:nvPr/>
        </p:nvSpPr>
        <p:spPr>
          <a:xfrm>
            <a:off x="1939161" y="2625642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>
            <a:off x="1939161" y="1624068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203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истемы</a:t>
            </a: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контроля версий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718" y="812034"/>
            <a:ext cx="6222124" cy="6045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SCCS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Source Code Control System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RCS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Revision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Control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System</a:t>
            </a:r>
            <a:endParaRPr lang="de-DE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поколение</a:t>
            </a: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CVS          </a:t>
            </a:r>
            <a:r>
              <a:rPr lang="de-DE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Concurrent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Versions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System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  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Apache Subversion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252139" y="2483915"/>
            <a:ext cx="4750676" cy="299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        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Mercurial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29" y="374424"/>
            <a:ext cx="9924364" cy="44486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0454" y="4974160"/>
            <a:ext cx="6162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Почему гит пишет </a:t>
            </a:r>
            <a:r>
              <a:rPr lang="en-US" dirty="0" smtClean="0"/>
              <a:t>fatal</a:t>
            </a:r>
            <a:r>
              <a:rPr lang="ru-RU" dirty="0" smtClean="0"/>
              <a:t>? Да потому что этой ветки нет на удаленном </a:t>
            </a:r>
            <a:r>
              <a:rPr lang="ru-RU" dirty="0" err="1" smtClean="0"/>
              <a:t>репозитории</a:t>
            </a:r>
            <a:r>
              <a:rPr lang="ru-RU" dirty="0" smtClean="0"/>
              <a:t> и она им не отслеживается. Но гит лоялен и предлагает вам альтернативный вариант команды, которая способствует привязке ветки к удаленному </a:t>
            </a:r>
            <a:r>
              <a:rPr lang="ru-RU" dirty="0" err="1" smtClean="0"/>
              <a:t>репозиторию</a:t>
            </a:r>
            <a:r>
              <a:rPr lang="ru-RU" dirty="0" smtClean="0"/>
              <a:t> </a:t>
            </a:r>
            <a:r>
              <a:rPr lang="en-US" dirty="0" smtClean="0"/>
              <a:t>origin </a:t>
            </a:r>
            <a:r>
              <a:rPr lang="ru-RU" dirty="0" smtClean="0"/>
              <a:t>и одновременно «пушит» туда все изменения и </a:t>
            </a:r>
            <a:r>
              <a:rPr lang="ru-RU" dirty="0" err="1" smtClean="0"/>
              <a:t>коммиты</a:t>
            </a:r>
            <a:r>
              <a:rPr lang="ru-RU" dirty="0" smtClean="0"/>
              <a:t>, которые вы сделали локально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33129" y="4974160"/>
            <a:ext cx="55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общем и целом вам нужно скопировать эту команду (помним, что делаем это мышкой, а не клавишами) и вставить ее далее. Все получится, если все правильно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33129" y="6048599"/>
            <a:ext cx="5568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Контрольная проверка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(все как на картинке)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ls </a:t>
            </a:r>
            <a:r>
              <a:rPr lang="ru-RU" dirty="0" smtClean="0"/>
              <a:t>выведет вам все файлы данной папки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4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566" y="3539918"/>
            <a:ext cx="5563366" cy="33853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99" y="0"/>
            <a:ext cx="6423501" cy="324840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5249" y="909306"/>
            <a:ext cx="585787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Пошли проверять результат проделанной работы в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Заходим, слева видим кнопку с меню веток, выбираем нашу созданную ветку в нем и видим список тех файлов, которые были добавлены.</a:t>
            </a:r>
          </a:p>
          <a:p>
            <a:endParaRPr lang="ru-RU" dirty="0"/>
          </a:p>
          <a:p>
            <a:r>
              <a:rPr lang="ru-RU" dirty="0" smtClean="0"/>
              <a:t>Но на самом деле это </a:t>
            </a:r>
            <a:r>
              <a:rPr lang="ru-RU" dirty="0" err="1" smtClean="0"/>
              <a:t>коммиты</a:t>
            </a:r>
            <a:r>
              <a:rPr lang="ru-RU" dirty="0"/>
              <a:t> </a:t>
            </a:r>
            <a:r>
              <a:rPr lang="ru-RU" dirty="0" smtClean="0"/>
              <a:t>(обратите внимание на центральный столбик)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algn="ctr"/>
            <a:r>
              <a:rPr lang="ru-RU" sz="2800" dirty="0" smtClean="0"/>
              <a:t>Вы просто очень молодец!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3195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15"/>
            <a:ext cx="6001588" cy="8573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80232"/>
          <a:stretch/>
        </p:blipFill>
        <p:spPr>
          <a:xfrm>
            <a:off x="0" y="1760388"/>
            <a:ext cx="6811326" cy="4651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r="21117"/>
          <a:stretch/>
        </p:blipFill>
        <p:spPr>
          <a:xfrm>
            <a:off x="255167" y="2714624"/>
            <a:ext cx="5491253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423604" y="71735"/>
            <a:ext cx="55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посмотреть на список веток в вашем </a:t>
            </a:r>
            <a:r>
              <a:rPr lang="ru-RU" dirty="0" err="1" smtClean="0"/>
              <a:t>репозитории</a:t>
            </a:r>
            <a:r>
              <a:rPr lang="ru-RU" dirty="0" smtClean="0"/>
              <a:t>? Пишите </a:t>
            </a:r>
            <a:r>
              <a:rPr lang="en-US" dirty="0" err="1" smtClean="0"/>
              <a:t>git</a:t>
            </a:r>
            <a:r>
              <a:rPr lang="en-US" dirty="0" smtClean="0"/>
              <a:t> branch. </a:t>
            </a:r>
            <a:r>
              <a:rPr lang="ru-RU" dirty="0" smtClean="0"/>
              <a:t>Звездочкой будет помечена та ветка, на которой вы сейчас находитесь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3604" y="3312674"/>
            <a:ext cx="5568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 хотите посмотреть на свое деревце? Напишите команду </a:t>
            </a:r>
            <a:r>
              <a:rPr lang="en-US" dirty="0" err="1" smtClean="0"/>
              <a:t>gitk</a:t>
            </a:r>
            <a:r>
              <a:rPr lang="ru-RU" dirty="0" smtClean="0"/>
              <a:t>, погодите, пока загрузится.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Вылезет вот такое окошечко. А вот и ваш прорастающий росточек. Снизу отображены </a:t>
            </a:r>
            <a:r>
              <a:rPr lang="ru-RU" dirty="0" err="1" smtClean="0"/>
              <a:t>коммиты</a:t>
            </a:r>
            <a:r>
              <a:rPr lang="ru-RU" dirty="0" smtClean="0"/>
              <a:t>, слева для выбранного </a:t>
            </a:r>
            <a:r>
              <a:rPr lang="ru-RU" dirty="0" err="1" smtClean="0"/>
              <a:t>коммита</a:t>
            </a:r>
            <a:r>
              <a:rPr lang="ru-RU" dirty="0" smtClean="0"/>
              <a:t> показывается список файлов на данной точке.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Красота!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2" y="252639"/>
            <a:ext cx="5275953" cy="642574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09304" y="2091035"/>
            <a:ext cx="5568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Забыли команду? Гит поможет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ru-RU" dirty="0" smtClean="0"/>
              <a:t>выведет вам список основных команд с пояснениями, правда они на английском….</a:t>
            </a:r>
            <a:br>
              <a:rPr lang="ru-RU" dirty="0" smtClean="0"/>
            </a:br>
            <a:r>
              <a:rPr lang="ru-RU" dirty="0" smtClean="0"/>
              <a:t>Ну, если что, переводчик в помощь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2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6" y="473850"/>
            <a:ext cx="6649378" cy="571579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15150" y="2131420"/>
            <a:ext cx="51339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вы что-то изменяете, перед измененным файлом появится слово </a:t>
            </a:r>
            <a:r>
              <a:rPr lang="en-US" dirty="0" smtClean="0"/>
              <a:t>modified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 логично</a:t>
            </a:r>
          </a:p>
          <a:p>
            <a:endParaRPr lang="ru-RU" dirty="0"/>
          </a:p>
          <a:p>
            <a:r>
              <a:rPr lang="ru-RU" dirty="0" smtClean="0"/>
              <a:t>Воспроизводим все те же самые действия</a:t>
            </a:r>
          </a:p>
          <a:p>
            <a:endParaRPr lang="ru-RU" dirty="0"/>
          </a:p>
          <a:p>
            <a:r>
              <a:rPr lang="ru-RU" dirty="0" smtClean="0"/>
              <a:t>Чем чаще </a:t>
            </a:r>
            <a:r>
              <a:rPr lang="ru-RU" dirty="0" err="1" smtClean="0"/>
              <a:t>коммиты</a:t>
            </a:r>
            <a:r>
              <a:rPr lang="ru-RU" dirty="0" smtClean="0"/>
              <a:t> – тем лучше</a:t>
            </a:r>
          </a:p>
          <a:p>
            <a:r>
              <a:rPr lang="ru-RU" dirty="0" smtClean="0"/>
              <a:t>Если вам надо будет «откатиться» назад из-за ошибок, то вам меньше </a:t>
            </a:r>
            <a:r>
              <a:rPr lang="ru-RU" dirty="0"/>
              <a:t>придется </a:t>
            </a:r>
            <a:r>
              <a:rPr lang="ru-RU" dirty="0" smtClean="0"/>
              <a:t>восстанавливать все то, что вы все это время создавали.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7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" y="383483"/>
            <a:ext cx="12038527" cy="9872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49" y="1370771"/>
            <a:ext cx="8899303" cy="334008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953400" y="52364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Отдельно вы можете на </a:t>
            </a:r>
            <a:r>
              <a:rPr lang="ru-RU" dirty="0" err="1" smtClean="0"/>
              <a:t>гитхабе</a:t>
            </a:r>
            <a:r>
              <a:rPr lang="ru-RU" dirty="0" smtClean="0"/>
              <a:t> увидеть ветку с </a:t>
            </a:r>
            <a:r>
              <a:rPr lang="ru-RU" dirty="0" err="1" smtClean="0"/>
              <a:t>коммитами</a:t>
            </a:r>
            <a:r>
              <a:rPr lang="ru-RU" dirty="0" smtClean="0"/>
              <a:t>. Нажмите на синюю ссылку слева и откроются ваши </a:t>
            </a:r>
            <a:r>
              <a:rPr lang="ru-RU" dirty="0" err="1" smtClean="0"/>
              <a:t>коммиты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2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1847486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Инициализируем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Клонируем удаленный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Добавляем изменения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Отправляем изменения в удаленный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Копируем все с удаленного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вставляем в локальный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–m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Делаем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перехода с ветки на ветку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Проверка состояния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изменений в нем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7973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Наглядно смотрим на дерево веток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73958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8" y="1847486"/>
            <a:ext cx="10378451" cy="43360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–d / -a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Смотрим на ветки/создаем ветки/переименовываем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–p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Смотрим на список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--staged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Просматриваем разницу между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/ *&lt;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ветку/файлы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Перемещаем файлы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Сброс в заданное состояние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revert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Отмена операции, создает новый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отмененными операциями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Соединяем ветки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2842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Смотрим на список команд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68827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Текст 11"/>
          <p:cNvSpPr txBox="1">
            <a:spLocks/>
          </p:cNvSpPr>
          <p:nvPr/>
        </p:nvSpPr>
        <p:spPr>
          <a:xfrm>
            <a:off x="1813549" y="620759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--all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Обновляем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актуальное состояние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>
            <a:spLocks noChangeAspect="1"/>
          </p:cNvSpPr>
          <p:nvPr/>
        </p:nvSpPr>
        <p:spPr>
          <a:xfrm>
            <a:off x="1055825" y="626744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2829" y="27814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781175" y="1693815"/>
            <a:ext cx="8629650" cy="26756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контроля версий необходимы для хранения истории версий кода, различных программ, документов и пр. </a:t>
            </a:r>
            <a:r>
              <a:rPr lang="en-US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вариантов такой системы.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отслеживать различные изменения в файлах и, в случае чего, оперативно вернуться к любой прошлой версии.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99043" y="4369471"/>
            <a:ext cx="9969148" cy="81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истории разработки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Прямоугольник 12"/>
          <p:cNvSpPr>
            <a:spLocks/>
          </p:cNvSpPr>
          <p:nvPr/>
        </p:nvSpPr>
        <p:spPr>
          <a:xfrm>
            <a:off x="1455060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 rot="16200000">
            <a:off x="1027710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7000724" y="1455653"/>
            <a:ext cx="3362714" cy="183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набор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снимков — полное отображение того, как выглядит файл в момент сохранения.</a:t>
            </a:r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>
            <a:off x="9610221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591069" y="1460599"/>
            <a:ext cx="3374194" cy="182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других систем контроля версий хранят информацию в виде списка изменений в файлах. </a:t>
            </a:r>
          </a:p>
        </p:txBody>
      </p:sp>
      <p:sp>
        <p:nvSpPr>
          <p:cNvPr id="21" name="Прямоугольник 20"/>
          <p:cNvSpPr>
            <a:spLocks/>
          </p:cNvSpPr>
          <p:nvPr/>
        </p:nvSpPr>
        <p:spPr>
          <a:xfrm flipV="1">
            <a:off x="1455059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 rot="5400000" flipV="1">
            <a:off x="1027709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7000724" y="4257674"/>
            <a:ext cx="336271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возможность откатиться к старой версии файла.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/>
          </p:cNvSpPr>
          <p:nvPr/>
        </p:nvSpPr>
        <p:spPr>
          <a:xfrm>
            <a:off x="9610222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>
            <a:spLocks/>
          </p:cNvSpPr>
          <p:nvPr/>
        </p:nvSpPr>
        <p:spPr>
          <a:xfrm rot="16200000">
            <a:off x="10037363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>
            <a:spLocks/>
          </p:cNvSpPr>
          <p:nvPr/>
        </p:nvSpPr>
        <p:spPr>
          <a:xfrm rot="16200000">
            <a:off x="10037362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591069" y="3902120"/>
            <a:ext cx="3374194" cy="148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человек могут работать параллельно над одним и тем же файлом.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904875" y="971550"/>
            <a:ext cx="4901565" cy="492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в одном экземпляре на локальном компьютере.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хранятся на общем сервере.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как на общем сервере, так и на локальных компьютерах всех участников в рамках проекта 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r="29036"/>
          <a:stretch/>
        </p:blipFill>
        <p:spPr>
          <a:xfrm>
            <a:off x="6335527" y="960537"/>
            <a:ext cx="5058286" cy="493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59496"/>
            <a:ext cx="12192000" cy="143893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Обучающий ролик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927292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997855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23999"/>
            <a:ext cx="8141476" cy="2059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место, в котором хранится весь код и вся история его изменений. По сути это просто папка,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напрямую и содержит файлы в понятном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локально и все ваши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в определенных папках на жестком диске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локальный/удаленный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73479" y="3974254"/>
            <a:ext cx="2565044" cy="15860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873479" y="3974252"/>
            <a:ext cx="2565044" cy="158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 11"/>
          <p:cNvSpPr txBox="1">
            <a:spLocks/>
          </p:cNvSpPr>
          <p:nvPr/>
        </p:nvSpPr>
        <p:spPr>
          <a:xfrm>
            <a:off x="3438524" y="4212389"/>
            <a:ext cx="8141476" cy="11097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хранить и в облачном хранилище (интернете). Таких сервисов несколько: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4" y="1115820"/>
            <a:ext cx="5778864" cy="469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5753" r="5783" b="8177"/>
          <a:stretch/>
        </p:blipFill>
        <p:spPr bwMode="auto">
          <a:xfrm>
            <a:off x="6295696" y="1891862"/>
            <a:ext cx="5633545" cy="2869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498667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569230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70017"/>
            <a:ext cx="7877176" cy="11104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точка сохранения вашего проекта носит название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У каждого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есть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(уникальный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комментарий.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3479" y="4708466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 txBox="1">
            <a:spLocks/>
          </p:cNvSpPr>
          <p:nvPr/>
        </p:nvSpPr>
        <p:spPr>
          <a:xfrm>
            <a:off x="873480" y="4779029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Ветка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 txBox="1">
            <a:spLocks/>
          </p:cNvSpPr>
          <p:nvPr/>
        </p:nvSpPr>
        <p:spPr>
          <a:xfrm>
            <a:off x="3438524" y="4326939"/>
            <a:ext cx="7877176" cy="14161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изменений. У каждой ветки есть свое название.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содержать в себе несколько веток, которые создаются из других веток или вливаются в них.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3214315"/>
            <a:ext cx="10968000" cy="4293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таких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commit-ов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собирается ветка.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1254</Words>
  <Application>Microsoft Office PowerPoint</Application>
  <PresentationFormat>Широкоэкранный</PresentationFormat>
  <Paragraphs>151</Paragraphs>
  <Slides>28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Тема Office</vt:lpstr>
      <vt:lpstr>Система контроля версий Git</vt:lpstr>
      <vt:lpstr>Cистемы контроля версий</vt:lpstr>
      <vt:lpstr>Презентация PowerPoint</vt:lpstr>
      <vt:lpstr>Презентация PowerPoint</vt:lpstr>
      <vt:lpstr>Презентация PowerPoint</vt:lpstr>
      <vt:lpstr>Обучающий ролик</vt:lpstr>
      <vt:lpstr>Презентация PowerPoint</vt:lpstr>
      <vt:lpstr>Презентация PowerPoint</vt:lpstr>
      <vt:lpstr>Презентация PowerPoint</vt:lpstr>
      <vt:lpstr>Схема веток в git</vt:lpstr>
      <vt:lpstr>Принципы работы с Git</vt:lpstr>
      <vt:lpstr>Установка Git локально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«Джентельменский» набор команд</vt:lpstr>
      <vt:lpstr>«Джентельменский» набор команд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</cp:lastModifiedBy>
  <cp:revision>34</cp:revision>
  <dcterms:created xsi:type="dcterms:W3CDTF">2024-11-17T18:44:32Z</dcterms:created>
  <dcterms:modified xsi:type="dcterms:W3CDTF">2024-11-30T07:21:18Z</dcterms:modified>
</cp:coreProperties>
</file>