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3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09" autoAdjust="0"/>
  </p:normalViewPr>
  <p:slideViewPr>
    <p:cSldViewPr snapToGrid="0" showGuides="1">
      <p:cViewPr>
        <p:scale>
          <a:sx n="80" d="100"/>
          <a:sy n="80" d="100"/>
        </p:scale>
        <p:origin x="68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4DE14-6861-4533-9F6D-2CE5768575B8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E5E00-09D6-4BE9-8421-677827E844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62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/>
            </a:r>
            <a:br>
              <a:rPr lang="ru-RU" baseline="0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E5E00-09D6-4BE9-8421-677827E8442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142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58A00-D036-49F4-837F-D9A0112379C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341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E5E00-09D6-4BE9-8421-677827E8442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553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78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58A00-D036-49F4-837F-D9A0112379C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645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649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E5E00-09D6-4BE9-8421-677827E8442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702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DC5D-F7FF-446F-8247-810E38C6B1E6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0681-DBF5-4123-B080-3F5F54FA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3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DC5D-F7FF-446F-8247-810E38C6B1E6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0681-DBF5-4123-B080-3F5F54FA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67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DC5D-F7FF-446F-8247-810E38C6B1E6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0681-DBF5-4123-B080-3F5F54FA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79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DC5D-F7FF-446F-8247-810E38C6B1E6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0681-DBF5-4123-B080-3F5F54FA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35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DC5D-F7FF-446F-8247-810E38C6B1E6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0681-DBF5-4123-B080-3F5F54FA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6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DC5D-F7FF-446F-8247-810E38C6B1E6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0681-DBF5-4123-B080-3F5F54FA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9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DC5D-F7FF-446F-8247-810E38C6B1E6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0681-DBF5-4123-B080-3F5F54FA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79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DC5D-F7FF-446F-8247-810E38C6B1E6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0681-DBF5-4123-B080-3F5F54FA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17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DC5D-F7FF-446F-8247-810E38C6B1E6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0681-DBF5-4123-B080-3F5F54FA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03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DC5D-F7FF-446F-8247-810E38C6B1E6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0681-DBF5-4123-B080-3F5F54FA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34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DC5D-F7FF-446F-8247-810E38C6B1E6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0681-DBF5-4123-B080-3F5F54FA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2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3DC5D-F7FF-446F-8247-810E38C6B1E6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C0681-DBF5-4123-B080-3F5F54FA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67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62714" y="2363637"/>
            <a:ext cx="9144000" cy="1594383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стек</a:t>
            </a:r>
            <a:b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</a:t>
            </a:r>
            <a:endParaRPr lang="ru-RU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"/>
            <a:ext cx="409433" cy="3548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араллелограмм 3"/>
          <p:cNvSpPr/>
          <p:nvPr/>
        </p:nvSpPr>
        <p:spPr>
          <a:xfrm flipH="1">
            <a:off x="0" y="0"/>
            <a:ext cx="7574280" cy="354842"/>
          </a:xfrm>
          <a:prstGeom prst="parallelogram">
            <a:avLst>
              <a:gd name="adj" fmla="val 7685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араллелограмм 6"/>
          <p:cNvSpPr/>
          <p:nvPr/>
        </p:nvSpPr>
        <p:spPr>
          <a:xfrm flipH="1">
            <a:off x="5295326" y="1"/>
            <a:ext cx="7301557" cy="734799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араллелограмм 7"/>
          <p:cNvSpPr/>
          <p:nvPr/>
        </p:nvSpPr>
        <p:spPr>
          <a:xfrm flipH="1">
            <a:off x="-808178" y="5697940"/>
            <a:ext cx="11708190" cy="1160060"/>
          </a:xfrm>
          <a:prstGeom prst="parallelogram">
            <a:avLst>
              <a:gd name="adj" fmla="val 6735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араллелограмм 8"/>
          <p:cNvSpPr/>
          <p:nvPr/>
        </p:nvSpPr>
        <p:spPr>
          <a:xfrm flipH="1">
            <a:off x="-808179" y="5207710"/>
            <a:ext cx="5159537" cy="1247681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0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05375" y="156184"/>
            <a:ext cx="10981250" cy="93919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 примере </a:t>
            </a:r>
            <a:r>
              <a:rPr lang="en-US" sz="5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5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-разработки</a:t>
            </a:r>
            <a:endParaRPr lang="ru-RU" sz="4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75" y="1095375"/>
            <a:ext cx="11112500" cy="555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4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2130"/>
            <a:ext cx="7701597" cy="3580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953" y="3171478"/>
            <a:ext cx="7260047" cy="3686522"/>
          </a:xfrm>
          <a:prstGeom prst="rect">
            <a:avLst/>
          </a:prstGeom>
        </p:spPr>
      </p:pic>
      <p:sp>
        <p:nvSpPr>
          <p:cNvPr id="7" name="Заголовок 9"/>
          <p:cNvSpPr>
            <a:spLocks noGrp="1"/>
          </p:cNvSpPr>
          <p:nvPr>
            <p:ph type="title"/>
          </p:nvPr>
        </p:nvSpPr>
        <p:spPr>
          <a:xfrm>
            <a:off x="8056086" y="257175"/>
            <a:ext cx="3781425" cy="291430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Текстовый редактор </a:t>
            </a:r>
            <a:br>
              <a:rPr lang="ru-RU" sz="4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br>
              <a:rPr lang="en-US" sz="4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endParaRPr lang="ru-RU" sz="5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10"/>
          <p:cNvSpPr>
            <a:spLocks noGrp="1"/>
          </p:cNvSpPr>
          <p:nvPr>
            <p:ph idx="1"/>
          </p:nvPr>
        </p:nvSpPr>
        <p:spPr>
          <a:xfrm>
            <a:off x="62908" y="4695825"/>
            <a:ext cx="4725810" cy="1952625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Редактор кода – простой инструмент.</a:t>
            </a:r>
          </a:p>
          <a:p>
            <a:pPr marL="0" lvl="0" indent="0" algn="just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комплексный инструмент</a:t>
            </a:r>
          </a:p>
          <a:p>
            <a:pPr marL="0" lvl="0" indent="0" algn="just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9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35179" y="845072"/>
            <a:ext cx="7121642" cy="1358380"/>
          </a:xfrm>
        </p:spPr>
        <p:txBody>
          <a:bodyPr>
            <a:normAutofit fontScale="90000"/>
          </a:bodyPr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Вопросы, предложения, претензии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"/>
            <a:ext cx="409433" cy="3548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араллелограмм 3"/>
          <p:cNvSpPr/>
          <p:nvPr/>
        </p:nvSpPr>
        <p:spPr>
          <a:xfrm flipH="1">
            <a:off x="0" y="0"/>
            <a:ext cx="7574280" cy="354842"/>
          </a:xfrm>
          <a:prstGeom prst="parallelogram">
            <a:avLst>
              <a:gd name="adj" fmla="val 7685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араллелограмм 6"/>
          <p:cNvSpPr/>
          <p:nvPr/>
        </p:nvSpPr>
        <p:spPr>
          <a:xfrm flipH="1">
            <a:off x="5295326" y="1"/>
            <a:ext cx="7301557" cy="734799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араллелограмм 7"/>
          <p:cNvSpPr/>
          <p:nvPr/>
        </p:nvSpPr>
        <p:spPr>
          <a:xfrm flipH="1">
            <a:off x="-808178" y="5697940"/>
            <a:ext cx="11708190" cy="1160060"/>
          </a:xfrm>
          <a:prstGeom prst="parallelogram">
            <a:avLst>
              <a:gd name="adj" fmla="val 6735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араллелограмм 8"/>
          <p:cNvSpPr/>
          <p:nvPr/>
        </p:nvSpPr>
        <p:spPr>
          <a:xfrm flipH="1">
            <a:off x="-808179" y="5207710"/>
            <a:ext cx="5159537" cy="1247681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7" b="9186"/>
          <a:stretch/>
        </p:blipFill>
        <p:spPr>
          <a:xfrm>
            <a:off x="4351358" y="2381558"/>
            <a:ext cx="3441890" cy="2648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403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r="32954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72374" y="4324130"/>
            <a:ext cx="4619625" cy="1325563"/>
          </a:xfrm>
        </p:spPr>
        <p:txBody>
          <a:bodyPr>
            <a:no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стек</a:t>
            </a:r>
            <a:endParaRPr 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1086484" y="326391"/>
            <a:ext cx="5709920" cy="1788159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55711" y="360998"/>
            <a:ext cx="5386704" cy="171894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 это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технологий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инструментов и платформ, используемых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сайтов, веб-приложений и программных продуктов.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B518EE-BDBD-4AF9-ADA7-A0D48698D73C}"/>
              </a:ext>
            </a:extLst>
          </p:cNvPr>
          <p:cNvSpPr txBox="1"/>
          <p:nvPr/>
        </p:nvSpPr>
        <p:spPr>
          <a:xfrm rot="16200000">
            <a:off x="3679189" y="2629525"/>
            <a:ext cx="70104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720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noFill/>
                <a:latin typeface="Mont Bold" panose="00000900000000000000" pitchFamily="2"/>
              </a:defRPr>
            </a:lvl1pPr>
          </a:lstStyle>
          <a:p>
            <a:pPr algn="ctr"/>
            <a:r>
              <a:rPr lang="ru-RU" sz="8800" dirty="0" smtClean="0">
                <a:ln w="19050">
                  <a:solidFill>
                    <a:schemeClr val="bg1">
                      <a:alpha val="20000"/>
                    </a:schemeClr>
                  </a:solidFill>
                </a:ln>
                <a:latin typeface="Butler" panose="02070803080706020303" pitchFamily="18" charset="0"/>
              </a:rPr>
              <a:t>Запоминаем</a:t>
            </a:r>
            <a:endParaRPr lang="en-US" sz="8800" dirty="0">
              <a:ln w="19050">
                <a:solidFill>
                  <a:schemeClr val="bg1">
                    <a:alpha val="20000"/>
                  </a:schemeClr>
                </a:solidFill>
              </a:ln>
              <a:latin typeface="Butler" panose="02070803080706020303" pitchFamily="18" charset="0"/>
            </a:endParaRPr>
          </a:p>
        </p:txBody>
      </p:sp>
      <p:sp>
        <p:nvSpPr>
          <p:cNvPr id="15" name="Блок-схема: альтернативный процесс 14"/>
          <p:cNvSpPr/>
          <p:nvPr/>
        </p:nvSpPr>
        <p:spPr>
          <a:xfrm>
            <a:off x="1086484" y="4550629"/>
            <a:ext cx="5709920" cy="1997709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бъект 3"/>
          <p:cNvSpPr>
            <a:spLocks noGrp="1"/>
          </p:cNvSpPr>
          <p:nvPr>
            <p:ph sz="half" idx="2"/>
          </p:nvPr>
        </p:nvSpPr>
        <p:spPr>
          <a:xfrm>
            <a:off x="1240473" y="4810541"/>
            <a:ext cx="5386704" cy="147788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языков программирования,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 ПО, необходимых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приложения.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Блок-схема: альтернативный процесс 20"/>
          <p:cNvSpPr/>
          <p:nvPr/>
        </p:nvSpPr>
        <p:spPr>
          <a:xfrm>
            <a:off x="1086484" y="2343676"/>
            <a:ext cx="5709920" cy="1997709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бъект 3"/>
          <p:cNvSpPr>
            <a:spLocks noGrp="1"/>
          </p:cNvSpPr>
          <p:nvPr>
            <p:ph sz="half" idx="2"/>
          </p:nvPr>
        </p:nvSpPr>
        <p:spPr>
          <a:xfrm>
            <a:off x="1240473" y="2603588"/>
            <a:ext cx="5386704" cy="147788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 это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технологий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используемых вместе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создания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продукта, будь то веб-сайт, программа для ПК, мобильное приложение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др.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56" r="8425"/>
          <a:stretch/>
        </p:blipFill>
        <p:spPr>
          <a:xfrm>
            <a:off x="7690815" y="1220469"/>
            <a:ext cx="4382742" cy="14107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6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2012438"/>
            <a:ext cx="12192000" cy="14380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Стек – это в</a:t>
            </a:r>
            <a:r>
              <a:rPr lang="ru-RU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ажно</a:t>
            </a:r>
            <a:endParaRPr lang="ru-RU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3677390"/>
            <a:ext cx="12191999" cy="2347119"/>
          </a:xfrm>
          <a:prstGeom prst="rect">
            <a:avLst/>
          </a:prstGeom>
          <a:solidFill>
            <a:srgbClr val="7030A0">
              <a:alpha val="6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852487" y="3753220"/>
            <a:ext cx="10487025" cy="219545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 будущее проекта: время, качество, методология.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 характер конечного продукта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 стоимость </a:t>
            </a:r>
          </a:p>
          <a:p>
            <a:pPr marL="342900" indent="-342900" algn="ctr">
              <a:buAutoNum type="arabicPeriod"/>
            </a:pPr>
            <a:endParaRPr lang="ru-RU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612001" y="2315213"/>
            <a:ext cx="3200874" cy="132775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Что включает?</a:t>
            </a:r>
            <a:endParaRPr lang="ru-RU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6035040" y="611999"/>
            <a:ext cx="5544960" cy="563400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7254240" y="612000"/>
            <a:ext cx="4168362" cy="56340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 программирования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Фреймворки (среда разработки)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управления базами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Компиляторы (переводят исходный код, он же код программы, в исполняемый код, он же машинный код)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Операционная система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>
            <a:spLocks/>
          </p:cNvSpPr>
          <p:nvPr/>
        </p:nvSpPr>
        <p:spPr>
          <a:xfrm>
            <a:off x="1888437" y="3860931"/>
            <a:ext cx="648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317" y="853441"/>
            <a:ext cx="2901446" cy="515111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579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096000" y="940408"/>
            <a:ext cx="6096000" cy="59175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606424" y="1217"/>
            <a:ext cx="10981250" cy="93919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 примере </a:t>
            </a:r>
            <a:r>
              <a:rPr lang="en-US" sz="5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5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-разработки</a:t>
            </a:r>
            <a:endParaRPr lang="ru-RU" sz="4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6096000" y="2464374"/>
            <a:ext cx="6095999" cy="43888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 </a:t>
            </a:r>
            <a:r>
              <a:rPr lang="en-US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-программирования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(отвечает за функционирование внутренней части сервиса), такой как PHP,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C++;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например,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.NET;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управления базами данных —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веб-сервер, к примеру,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0" y="2464374"/>
            <a:ext cx="6096000" cy="440298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гипертекстовой разметки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веб-страниц </a:t>
            </a:r>
            <a:r>
              <a:rPr lang="ru-RU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отвечает за отображение содержимого в браузере;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стилей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 </a:t>
            </a:r>
            <a:r>
              <a:rPr lang="ru-RU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стилизует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контент и оформляет веб-страницы;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для доступа к объектам приложений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интерактивную часть веб-приложения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чаще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для разработки клиентской части любого веб-приложения используются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 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React.js,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486471" y="940408"/>
            <a:ext cx="3256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616303" y="940408"/>
            <a:ext cx="30553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" y="1525183"/>
            <a:ext cx="6095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охватывает всё, что пользователи могут видеть на экране.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Прямоугольник 22"/>
          <p:cNvSpPr>
            <a:spLocks/>
          </p:cNvSpPr>
          <p:nvPr/>
        </p:nvSpPr>
        <p:spPr>
          <a:xfrm>
            <a:off x="2790675" y="2409295"/>
            <a:ext cx="648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6096001" y="1694933"/>
            <a:ext cx="60959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готовит данные для клиентской части.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 24"/>
          <p:cNvSpPr>
            <a:spLocks/>
          </p:cNvSpPr>
          <p:nvPr/>
        </p:nvSpPr>
        <p:spPr>
          <a:xfrm>
            <a:off x="8819999" y="2409716"/>
            <a:ext cx="648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17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612000" y="611999"/>
            <a:ext cx="5484000" cy="16802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Development Environment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Интегрированная среда разработки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6475095" y="1148660"/>
            <a:ext cx="4725810" cy="1668339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Различаются по стоимости (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бесплатные, условно-бесплатные, платные)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по универсальности (одноязычные,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мультиязычные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16" name="Прямоугольник 15"/>
          <p:cNvSpPr>
            <a:spLocks noChangeAspect="1"/>
          </p:cNvSpPr>
          <p:nvPr/>
        </p:nvSpPr>
        <p:spPr>
          <a:xfrm>
            <a:off x="1" y="2559591"/>
            <a:ext cx="5982702" cy="4298410"/>
          </a:xfrm>
          <a:prstGeom prst="rect">
            <a:avLst/>
          </a:pr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0" y="2559590"/>
            <a:ext cx="5982703" cy="429841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программное обеспечение, объединяющее различные инструменты и функции, необходимые для разработки программного кода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программа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включающая в себя сразу несколько инструментов,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которой разработчики пишут, проверяют, тестируют и запускают код, а также ведут большие проекты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 программных средств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используемый программистами для разработки программного обеспечения (ПО). 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Текст 11"/>
          <p:cNvSpPr txBox="1">
            <a:spLocks/>
          </p:cNvSpPr>
          <p:nvPr/>
        </p:nvSpPr>
        <p:spPr>
          <a:xfrm>
            <a:off x="6537712" y="3143250"/>
            <a:ext cx="4600575" cy="31027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 включает в себя: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Текстовый редактор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Транслятор (компилятор и/или интерпретатор)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автоматизации сборки (Сборка – исполняемый код)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>
            <a:spLocks/>
          </p:cNvSpPr>
          <p:nvPr/>
        </p:nvSpPr>
        <p:spPr>
          <a:xfrm>
            <a:off x="2999520" y="2403067"/>
            <a:ext cx="648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42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695" y="1190625"/>
            <a:ext cx="910661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605375" y="156184"/>
            <a:ext cx="10981250" cy="93919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 примере </a:t>
            </a:r>
            <a:r>
              <a:rPr lang="en-US" sz="5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5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-разработки</a:t>
            </a:r>
            <a:endParaRPr lang="ru-RU" sz="4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44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05375" y="156184"/>
            <a:ext cx="10981250" cy="93919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 примере </a:t>
            </a:r>
            <a:r>
              <a:rPr lang="en-US" sz="5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5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-разработки</a:t>
            </a:r>
            <a:endParaRPr lang="ru-RU" sz="4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23" y="1095375"/>
            <a:ext cx="10111753" cy="568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5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05375" y="156184"/>
            <a:ext cx="10981250" cy="93919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 примере </a:t>
            </a:r>
            <a:r>
              <a:rPr lang="en-US" sz="5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5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-разработки</a:t>
            </a:r>
            <a:endParaRPr lang="ru-RU" sz="4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35" y="1495078"/>
            <a:ext cx="9888330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4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291</Words>
  <Application>Microsoft Office PowerPoint</Application>
  <PresentationFormat>Широкоэкранный</PresentationFormat>
  <Paragraphs>55</Paragraphs>
  <Slides>12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Butler</vt:lpstr>
      <vt:lpstr>Calibri</vt:lpstr>
      <vt:lpstr>Calibri Light</vt:lpstr>
      <vt:lpstr>Times New Roman</vt:lpstr>
      <vt:lpstr>Wingdings</vt:lpstr>
      <vt:lpstr>Тема Office</vt:lpstr>
      <vt:lpstr>Технологический стек Среда разработки</vt:lpstr>
      <vt:lpstr>Технологический стек</vt:lpstr>
      <vt:lpstr>Презентация PowerPoint</vt:lpstr>
      <vt:lpstr>Что включает?</vt:lpstr>
      <vt:lpstr>Презентация PowerPoint</vt:lpstr>
      <vt:lpstr>IDE Integrated Development Environment Интегрированная среда разработки</vt:lpstr>
      <vt:lpstr>Презентация PowerPoint</vt:lpstr>
      <vt:lpstr>Презентация PowerPoint</vt:lpstr>
      <vt:lpstr>Презентация PowerPoint</vt:lpstr>
      <vt:lpstr>Презентация PowerPoint</vt:lpstr>
      <vt:lpstr>Текстовый редактор  vs IDE</vt:lpstr>
      <vt:lpstr>Вопросы, предложения, претензии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Технический стек Среда разработки</dc:title>
  <dc:creator>user</dc:creator>
  <cp:lastModifiedBy>user</cp:lastModifiedBy>
  <cp:revision>38</cp:revision>
  <dcterms:created xsi:type="dcterms:W3CDTF">2024-10-15T10:59:12Z</dcterms:created>
  <dcterms:modified xsi:type="dcterms:W3CDTF">2024-10-16T05:25:47Z</dcterms:modified>
</cp:coreProperties>
</file>