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2" r:id="rId5"/>
    <p:sldId id="261" r:id="rId6"/>
    <p:sldId id="257" r:id="rId7"/>
    <p:sldId id="258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217DC-4903-4FE3-B761-B3C1AF54617A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693DE-F600-4471-B823-429FE68A9C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693DE-F600-4471-B823-429FE68A9C7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2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88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0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49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2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8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9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17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4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8B41-FA03-425F-A2C8-DDB2B356E81F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F980D-3C03-4F0A-A9E2-25CF95C75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16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не так?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56" y="1690688"/>
            <a:ext cx="9959644" cy="47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6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текст не красный?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870"/>
            <a:ext cx="12192000" cy="52011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154"/>
            <a:ext cx="5710274" cy="8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текст написан курсивом?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22361"/>
          <a:stretch/>
        </p:blipFill>
        <p:spPr>
          <a:xfrm>
            <a:off x="485775" y="1329557"/>
            <a:ext cx="11563351" cy="55736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4" y="5233939"/>
            <a:ext cx="4591691" cy="695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073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текст не красный?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458"/>
            <a:ext cx="12214812" cy="45865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81404"/>
            <a:ext cx="4436226" cy="19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не так?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01" y="1600037"/>
            <a:ext cx="6958324" cy="49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0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не так?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4" y="1428513"/>
            <a:ext cx="11952512" cy="50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не так?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944"/>
            <a:ext cx="12180713" cy="43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не так?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90" y="0"/>
            <a:ext cx="5572286" cy="188139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5901"/>
            <a:ext cx="11532272" cy="49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не так?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552575"/>
            <a:ext cx="11359077" cy="50056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88" y="165100"/>
            <a:ext cx="5491738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не так?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70768"/>
            <a:ext cx="6125249" cy="36346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48" y="1470768"/>
            <a:ext cx="6066752" cy="2053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3916781"/>
            <a:ext cx="5238750" cy="2874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11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не так?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596"/>
            <a:ext cx="12192000" cy="45930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861"/>
            <a:ext cx="5724525" cy="12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399"/>
            <a:ext cx="12162264" cy="42579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текст красный?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861"/>
            <a:ext cx="5724525" cy="12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045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76</Words>
  <Application>Microsoft Office PowerPoint</Application>
  <PresentationFormat>Широкоэкранный</PresentationFormat>
  <Paragraphs>13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Вопрос 1 Что не так?</vt:lpstr>
      <vt:lpstr>Вопрос 2 Что не так?</vt:lpstr>
      <vt:lpstr>Вопрос 3 Что не так?</vt:lpstr>
      <vt:lpstr>Вопрос 4 Что не так?</vt:lpstr>
      <vt:lpstr>Вопрос 5 Что не так?</vt:lpstr>
      <vt:lpstr>Вопрос 6 Что не так?</vt:lpstr>
      <vt:lpstr>Вопрос 7 Что не так?</vt:lpstr>
      <vt:lpstr>Вопрос 8 Что не так?</vt:lpstr>
      <vt:lpstr>Вопрос 9 Почему текст красный?</vt:lpstr>
      <vt:lpstr>Вопрос 10 Почему текст не красный?</vt:lpstr>
      <vt:lpstr>Вопрос 11 Почему текст написан курсивом?</vt:lpstr>
      <vt:lpstr>Вопрос* Почему текст не красный?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Вопрос1</dc:title>
  <dc:creator>user</dc:creator>
  <cp:lastModifiedBy>user</cp:lastModifiedBy>
  <cp:revision>10</cp:revision>
  <dcterms:created xsi:type="dcterms:W3CDTF">2024-10-19T06:04:05Z</dcterms:created>
  <dcterms:modified xsi:type="dcterms:W3CDTF">2024-10-19T09:34:28Z</dcterms:modified>
</cp:coreProperties>
</file>