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8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AEE2-2FC0-4272-A830-8A036E49417C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33D1-13AE-4230-83A1-2DE494FD8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51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AEE2-2FC0-4272-A830-8A036E49417C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33D1-13AE-4230-83A1-2DE494FD8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79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AEE2-2FC0-4272-A830-8A036E49417C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33D1-13AE-4230-83A1-2DE494FD8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56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AEE2-2FC0-4272-A830-8A036E49417C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33D1-13AE-4230-83A1-2DE494FD8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81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AEE2-2FC0-4272-A830-8A036E49417C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33D1-13AE-4230-83A1-2DE494FD8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4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AEE2-2FC0-4272-A830-8A036E49417C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33D1-13AE-4230-83A1-2DE494FD8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82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AEE2-2FC0-4272-A830-8A036E49417C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33D1-13AE-4230-83A1-2DE494FD8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63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AEE2-2FC0-4272-A830-8A036E49417C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33D1-13AE-4230-83A1-2DE494FD8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7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AEE2-2FC0-4272-A830-8A036E49417C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33D1-13AE-4230-83A1-2DE494FD8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13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AEE2-2FC0-4272-A830-8A036E49417C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33D1-13AE-4230-83A1-2DE494FD8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79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AEE2-2FC0-4272-A830-8A036E49417C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33D1-13AE-4230-83A1-2DE494FD8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94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5AEE2-2FC0-4272-A830-8A036E49417C}" type="datetimeFigureOut">
              <a:rPr lang="ru-RU" smtClean="0"/>
              <a:t>02.11.2024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D33D1-13AE-4230-83A1-2DE494FD8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58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42875"/>
            <a:ext cx="5514975" cy="15621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0" y="1809750"/>
            <a:ext cx="7591425" cy="48863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3" y="2383631"/>
            <a:ext cx="3879640" cy="373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7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" t="3239" r="2041"/>
          <a:stretch/>
        </p:blipFill>
        <p:spPr>
          <a:xfrm>
            <a:off x="504825" y="1136086"/>
            <a:ext cx="5100097" cy="489064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50" y="1020027"/>
            <a:ext cx="5334001" cy="5006708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5448299" y="176270"/>
            <a:ext cx="1666875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1 и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702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7" t="3417" r="5825" b="6250"/>
          <a:stretch/>
        </p:blipFill>
        <p:spPr>
          <a:xfrm>
            <a:off x="502299" y="846483"/>
            <a:ext cx="5250801" cy="516503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6" y="846483"/>
            <a:ext cx="5446252" cy="5165034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5448299" y="176270"/>
            <a:ext cx="1666875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3</a:t>
            </a:r>
            <a:r>
              <a:rPr lang="ru-RU" dirty="0" smtClean="0"/>
              <a:t> и 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707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764" y="1883569"/>
            <a:ext cx="8425774" cy="30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0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448299" y="176270"/>
            <a:ext cx="1666875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5</a:t>
            </a:r>
            <a:r>
              <a:rPr lang="ru-RU" dirty="0" smtClean="0"/>
              <a:t> и 6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1214436"/>
            <a:ext cx="5134615" cy="46958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838" y="1040604"/>
            <a:ext cx="4993634" cy="504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02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095375"/>
            <a:ext cx="5715000" cy="5600700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5867400" y="247651"/>
            <a:ext cx="561975" cy="6667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851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41525"/>
            <a:ext cx="10515600" cy="3063875"/>
          </a:xfrm>
        </p:spPr>
        <p:txBody>
          <a:bodyPr/>
          <a:lstStyle/>
          <a:p>
            <a:pPr algn="ctr"/>
            <a:r>
              <a:rPr lang="ru-RU" smtClean="0"/>
              <a:t>Верстаем </a:t>
            </a:r>
            <a:r>
              <a:rPr lang="en-US" dirty="0" smtClean="0"/>
              <a:t>frame </a:t>
            </a:r>
            <a:r>
              <a:rPr lang="en-US" dirty="0"/>
              <a:t>10 (Philosophy &amp; </a:t>
            </a:r>
            <a:r>
              <a:rPr lang="en-US" dirty="0" smtClean="0"/>
              <a:t>values</a:t>
            </a:r>
            <a:r>
              <a:rPr lang="ru-RU" dirty="0" smtClean="0"/>
              <a:t>) и </a:t>
            </a:r>
            <a:r>
              <a:rPr lang="en-US" dirty="0" smtClean="0"/>
              <a:t>frame 32 (</a:t>
            </a:r>
            <a:r>
              <a:rPr lang="en-US" dirty="0" err="1" smtClean="0"/>
              <a:t>Dribbble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08079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</Words>
  <Application>Microsoft Office PowerPoint</Application>
  <PresentationFormat>Широкоэкранный</PresentationFormat>
  <Paragraphs>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Верстаем frame 10 (Philosophy &amp; values) и frame 32 (Dribbble)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4</cp:revision>
  <dcterms:created xsi:type="dcterms:W3CDTF">2024-11-02T09:45:28Z</dcterms:created>
  <dcterms:modified xsi:type="dcterms:W3CDTF">2024-11-02T10:03:40Z</dcterms:modified>
</cp:coreProperties>
</file>