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11E0A-0BC5-4E1E-881A-CB251001B48F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FB25E-5105-498C-8031-7FF688A42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41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92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59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35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0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14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81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26C8-A2CE-4CC1-B0EB-8E36F22BB3BE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BA6-3196-421D-82FD-9E19DD406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838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26C8-A2CE-4CC1-B0EB-8E36F22BB3BE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BA6-3196-421D-82FD-9E19DD406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371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26C8-A2CE-4CC1-B0EB-8E36F22BB3BE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BA6-3196-421D-82FD-9E19DD406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98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26C8-A2CE-4CC1-B0EB-8E36F22BB3BE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BA6-3196-421D-82FD-9E19DD406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38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26C8-A2CE-4CC1-B0EB-8E36F22BB3BE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BA6-3196-421D-82FD-9E19DD406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83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26C8-A2CE-4CC1-B0EB-8E36F22BB3BE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BA6-3196-421D-82FD-9E19DD406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971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26C8-A2CE-4CC1-B0EB-8E36F22BB3BE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BA6-3196-421D-82FD-9E19DD406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86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26C8-A2CE-4CC1-B0EB-8E36F22BB3BE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BA6-3196-421D-82FD-9E19DD406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6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26C8-A2CE-4CC1-B0EB-8E36F22BB3BE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BA6-3196-421D-82FD-9E19DD406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828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26C8-A2CE-4CC1-B0EB-8E36F22BB3BE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BA6-3196-421D-82FD-9E19DD406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30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26C8-A2CE-4CC1-B0EB-8E36F22BB3BE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BA6-3196-421D-82FD-9E19DD406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178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26C8-A2CE-4CC1-B0EB-8E36F22BB3BE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FBA6-3196-421D-82FD-9E19DD406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7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2714" y="2363637"/>
            <a:ext cx="9144000" cy="1594383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b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техзадание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ТЗ)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611999" y="3108960"/>
            <a:ext cx="5314239" cy="313704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ТЗ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документ с подробным описанием требований заказчика к проекту.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67" y="611999"/>
            <a:ext cx="5943266" cy="227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Текст 11"/>
          <p:cNvSpPr txBox="1">
            <a:spLocks/>
          </p:cNvSpPr>
          <p:nvPr/>
        </p:nvSpPr>
        <p:spPr>
          <a:xfrm>
            <a:off x="6096000" y="3108960"/>
            <a:ext cx="5484001" cy="313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ТЗ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—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или несколько документов, определяющих цель, структуру, свойства и методы какого-либо проекта, и исключающие двусмысленное толкование различными исполнителями.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20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45280" y="614893"/>
            <a:ext cx="2701440" cy="56340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" b="2945"/>
          <a:stretch/>
        </p:blipFill>
        <p:spPr>
          <a:xfrm>
            <a:off x="4870809" y="611999"/>
            <a:ext cx="2450383" cy="5634001"/>
          </a:xfrm>
          <a:prstGeom prst="rect">
            <a:avLst/>
          </a:prstGeom>
        </p:spPr>
      </p:pic>
      <p:sp>
        <p:nvSpPr>
          <p:cNvPr id="17" name="Текст 11"/>
          <p:cNvSpPr txBox="1">
            <a:spLocks/>
          </p:cNvSpPr>
          <p:nvPr/>
        </p:nvSpPr>
        <p:spPr>
          <a:xfrm>
            <a:off x="737529" y="611999"/>
            <a:ext cx="3882223" cy="5634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Оно предшествует подписанию договора и его основная функция заключается в: 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информировании заказчика о характеристиках проекта (услуги или продукта), 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формировании основы для принятия будущих решений и создания объективных критериев, по которым можно определить степень и качество исполнения того или иного пункта работ.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7572249" y="611999"/>
            <a:ext cx="3882223" cy="563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ТЗ - инструмент коммуникации между заказчиком и исполнителем.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сути, это руководство к действию для исполнителя. Этот масштабный документ может состоять из десятков или даже сотен страниц.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03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609350" y="611999"/>
            <a:ext cx="6011368" cy="5634001"/>
          </a:xfrm>
        </p:spPr>
        <p:txBody>
          <a:bodyPr>
            <a:normAutofit/>
          </a:bodyPr>
          <a:lstStyle/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Техзадание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и определяет: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цели;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сроки выполнения;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продукта, особенности задачи, критерии оценки готового продукта (ожидаемые результаты);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участвующие стороны, их роли и обязанности (кто будет принимать участие);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потребности в ресурсах и финансах (за счёт чего будет достигнуто);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иерархическую структуру работ и график выполнения (сроки выполнения);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риски, ограничения;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условия (взаимодействия с другими компонентами, безопасность и пр.);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718" y="612000"/>
            <a:ext cx="4959282" cy="563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5544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xakep.ru/wp-content/uploads/2016/07/ABBMIDASLibra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2" cy="688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uzopedia.ru/storage/app/uploads/public/61c/0c0/466/61c0c046676fe88586795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0"/>
            <a:ext cx="12192002" cy="688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>
            <a:spLocks/>
          </p:cNvSpPr>
          <p:nvPr/>
        </p:nvSpPr>
        <p:spPr>
          <a:xfrm>
            <a:off x="0" y="0"/>
            <a:ext cx="12191999" cy="6885637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124843" y="1781101"/>
            <a:ext cx="9942309" cy="3323434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ТЗ помогает ответить на основные вопросы:</a:t>
            </a:r>
          </a:p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нужен тот или иной продукт?</a:t>
            </a:r>
          </a:p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кого или для чего это нужно?</a:t>
            </a:r>
          </a:p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Какой должен быть результат?</a:t>
            </a:r>
          </a:p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должен быть готов результат?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008011" y="1706880"/>
            <a:ext cx="2848698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612000" y="611999"/>
            <a:ext cx="111291" cy="56340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>
            <a:spLocks noChangeAspect="1"/>
          </p:cNvSpPr>
          <p:nvPr/>
        </p:nvSpPr>
        <p:spPr>
          <a:xfrm>
            <a:off x="11468708" y="611997"/>
            <a:ext cx="111291" cy="56340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>
            <a:spLocks noChangeAspect="1"/>
          </p:cNvSpPr>
          <p:nvPr/>
        </p:nvSpPr>
        <p:spPr>
          <a:xfrm rot="5400000">
            <a:off x="6032279" y="698280"/>
            <a:ext cx="127438" cy="109680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>
            <a:spLocks noChangeAspect="1"/>
          </p:cNvSpPr>
          <p:nvPr/>
        </p:nvSpPr>
        <p:spPr>
          <a:xfrm rot="5400000">
            <a:off x="6032280" y="-4808284"/>
            <a:ext cx="127438" cy="109680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64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/>
          </p:cNvSpPr>
          <p:nvPr/>
        </p:nvSpPr>
        <p:spPr>
          <a:xfrm>
            <a:off x="0" y="-1"/>
            <a:ext cx="7272000" cy="59760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008011" y="1706880"/>
            <a:ext cx="2848698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>
            <a:spLocks/>
          </p:cNvSpPr>
          <p:nvPr/>
        </p:nvSpPr>
        <p:spPr>
          <a:xfrm>
            <a:off x="5770880" y="1513840"/>
            <a:ext cx="6421120" cy="534416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87992" y="732082"/>
            <a:ext cx="4394896" cy="451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составления оно предоставляется заказчику на согласование с целью утверждения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и/или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внесения правок.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изменения, дополнения и уточнения формулировок технического задания согласуются с заказчиком и им утверждаются.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 txBox="1">
            <a:spLocks/>
          </p:cNvSpPr>
          <p:nvPr/>
        </p:nvSpPr>
        <p:spPr>
          <a:xfrm>
            <a:off x="7866196" y="3141980"/>
            <a:ext cx="3731608" cy="208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заказчиком является госкомпания, то ТЗ является обязательным условием. </a:t>
            </a:r>
          </a:p>
        </p:txBody>
      </p:sp>
    </p:spTree>
    <p:extLst>
      <p:ext uri="{BB962C8B-B14F-4D97-AF65-F5344CB8AC3E}">
        <p14:creationId xmlns:p14="http://schemas.microsoft.com/office/powerpoint/2010/main" val="1345879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612000" y="611999"/>
            <a:ext cx="5484000" cy="2817001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Подготовкой ТЗ обычно занимается </a:t>
            </a:r>
            <a:r>
              <a:rPr lang="ru-RU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проджект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-менеджер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 собирает требования заказчика, отвечает за создание технического задания и готовый продукт. </a:t>
            </a:r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9273541" y="1523999"/>
            <a:ext cx="2848698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096000" y="2973002"/>
            <a:ext cx="5490567" cy="3272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он может привлечь к работе коллег: 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системного архитектора, бизнес-аналитика, разработчика, </a:t>
            </a:r>
            <a:r>
              <a:rPr lang="ru-RU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для составления ТЗ могут привлекаться дополнительные специалисты по оформлению и ведению документации по стандартам и необходимым ГОСТам.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2202">
            <a:off x="2598009" y="4081509"/>
            <a:ext cx="1511982" cy="151198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2202">
            <a:off x="8085291" y="1036510"/>
            <a:ext cx="1511982" cy="15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7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1575" y="2401119"/>
            <a:ext cx="3694430" cy="1630502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86" y="1011142"/>
            <a:ext cx="4200435" cy="4410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9380081" y="1305560"/>
            <a:ext cx="166624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272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285</Words>
  <Application>Microsoft Office PowerPoint</Application>
  <PresentationFormat>Широкоэкранный</PresentationFormat>
  <Paragraphs>40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Тема Office</vt:lpstr>
      <vt:lpstr>Техническое задание (техзадание, ТЗ)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(техзадание, ТЗ)</dc:title>
  <dc:creator>user</dc:creator>
  <cp:lastModifiedBy>user</cp:lastModifiedBy>
  <cp:revision>14</cp:revision>
  <dcterms:created xsi:type="dcterms:W3CDTF">2024-11-03T16:26:57Z</dcterms:created>
  <dcterms:modified xsi:type="dcterms:W3CDTF">2024-11-17T22:08:37Z</dcterms:modified>
</cp:coreProperties>
</file>