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3" autoAdjust="0"/>
  </p:normalViewPr>
  <p:slideViewPr>
    <p:cSldViewPr snapToGrid="0" showGuides="1">
      <p:cViewPr varScale="1">
        <p:scale>
          <a:sx n="80" d="100"/>
          <a:sy n="80" d="100"/>
        </p:scale>
        <p:origin x="68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EB1E2-19D0-48EB-904F-5EA72FA540C5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754DE-139E-43DF-952C-FC4F4C16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30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7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ru-RU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</a:t>
            </a:r>
            <a:r>
              <a:rPr lang="ru-RU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фундаментальная область знаний, которая изучает принципы и методы обработки информации с помощью компьютеров.</a:t>
            </a:r>
            <a:endParaRPr lang="ru-RU" sz="16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54DE-139E-43DF-952C-FC4F4C160E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11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33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5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5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79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1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3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0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6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9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34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1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D495-BFEB-441C-B0E2-F2D33641D0B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0285" y="2343149"/>
            <a:ext cx="7574280" cy="1627327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b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7069" y="826217"/>
            <a:ext cx="5757863" cy="704815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лгоритм?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9469" y="1925250"/>
            <a:ext cx="10533062" cy="4320750"/>
          </a:xfrm>
        </p:spPr>
        <p:txBody>
          <a:bodyPr/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четкая последовательность действий, выполнение которой дает какой-то заранее известный результат.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совокупность точно заданных правил решения некоторого класса задач или набор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описывающих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действий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исполнителя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определённой задачи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система точно сформулированных правил, определяющая процесс преобразования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допустимых исходных данных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желаемый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конечное число шагов.</a:t>
            </a:r>
          </a:p>
          <a:p>
            <a:endParaRPr lang="ru-RU" dirty="0"/>
          </a:p>
        </p:txBody>
      </p:sp>
      <p:sp>
        <p:nvSpPr>
          <p:cNvPr id="7" name="Прямоугольник 6"/>
          <p:cNvSpPr>
            <a:spLocks/>
          </p:cNvSpPr>
          <p:nvPr/>
        </p:nvSpPr>
        <p:spPr>
          <a:xfrm>
            <a:off x="4818390" y="1657032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34000">
                <a:srgbClr val="E3D1F1">
                  <a:alpha val="90000"/>
                </a:srgbClr>
              </a:gs>
              <a:gs pos="0">
                <a:schemeClr val="bg1"/>
              </a:gs>
              <a:gs pos="68000">
                <a:srgbClr val="7030A0">
                  <a:lumMod val="40000"/>
                  <a:lumOff val="60000"/>
                </a:srgbClr>
              </a:gs>
              <a:gs pos="88000">
                <a:srgbClr val="7030A0">
                  <a:lumMod val="70000"/>
                  <a:lumOff val="30000"/>
                </a:srgbClr>
              </a:gs>
              <a:gs pos="100000">
                <a:srgbClr val="7030A0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1099043" y="1068805"/>
            <a:ext cx="9969148" cy="457074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762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3"/>
          <p:cNvSpPr txBox="1">
            <a:spLocks/>
          </p:cNvSpPr>
          <p:nvPr/>
        </p:nvSpPr>
        <p:spPr>
          <a:xfrm>
            <a:off x="1415415" y="1346781"/>
            <a:ext cx="9336404" cy="40147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— важнейший раздел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программирования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используются практически во всех областях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только.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из целей использования алгоритмов — делать код эффективнее и оптимизировать его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одно из ключевых понятий в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48479" y="716775"/>
            <a:ext cx="4811040" cy="191212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проверим вашу логику!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43118" y="3003535"/>
            <a:ext cx="5221763" cy="324246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алгоритм для выполнения задачи «Заварить чай»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входе: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 находитесь дома (в квартире/доме)</a:t>
            </a: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выходе: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Чай заварен!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>
            <a:off x="2076389" y="2733676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4" y="893489"/>
            <a:ext cx="5342772" cy="482828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563100" y="1962150"/>
            <a:ext cx="180022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854253" y="1530454"/>
            <a:ext cx="3725747" cy="3797090"/>
          </a:xfrm>
        </p:spPr>
        <p:txBody>
          <a:bodyPr>
            <a:noAutofit/>
          </a:bodyPr>
          <a:lstStyle/>
          <a:p>
            <a:pPr algn="ctr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 существуют алгоритмы практически для чего угодно: сортировки, прохождения по структурам данных, поиска элементов,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информации, математических операций и так далее.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2186935"/>
            <a:ext cx="3730191" cy="2484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алгоритмически разрешимые и неразрешимые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задачи.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задач в IT разрешимы алгоритмически.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>
            <a:spLocks/>
          </p:cNvSpPr>
          <p:nvPr/>
        </p:nvSpPr>
        <p:spPr>
          <a:xfrm rot="10800000">
            <a:off x="4342192" y="617353"/>
            <a:ext cx="54000" cy="563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 rot="10800000">
            <a:off x="7800253" y="617353"/>
            <a:ext cx="54000" cy="563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8057"/>
          <a:stretch/>
        </p:blipFill>
        <p:spPr>
          <a:xfrm>
            <a:off x="4394077" y="617353"/>
            <a:ext cx="3408290" cy="56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-1" y="3799274"/>
            <a:ext cx="12191999" cy="1753801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843756" y="1352550"/>
            <a:ext cx="10504487" cy="1590675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алгоритмизации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 и описания последовательности шагов, которые необходимо выполнить для решения определенной задачи или достижения конкретной цели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задачи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создаются четкие инструкции, которые компьютер может понять и выполнять.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77597" y="3891344"/>
            <a:ext cx="88368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могут быть записаны в виде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текстового описания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псевдокода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других формализованных представлений.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005" y="2656475"/>
            <a:ext cx="866469" cy="8664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7" y="3014919"/>
            <a:ext cx="637870" cy="6378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71" y="752692"/>
            <a:ext cx="599858" cy="5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/>
          <p:cNvSpPr>
            <a:spLocks/>
          </p:cNvSpPr>
          <p:nvPr/>
        </p:nvSpPr>
        <p:spPr>
          <a:xfrm>
            <a:off x="612000" y="625696"/>
            <a:ext cx="10968000" cy="612359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650000" y="20556"/>
            <a:ext cx="8892000" cy="125922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алгоритмов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612000" y="1417312"/>
            <a:ext cx="3204640" cy="58293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 rot="10800000">
            <a:off x="3816641" y="1548535"/>
            <a:ext cx="54000" cy="493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>
            <a:spLocks/>
          </p:cNvSpPr>
          <p:nvPr/>
        </p:nvSpPr>
        <p:spPr>
          <a:xfrm rot="10800000">
            <a:off x="8283866" y="1548535"/>
            <a:ext cx="54000" cy="493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Текст 11"/>
          <p:cNvSpPr txBox="1">
            <a:spLocks/>
          </p:cNvSpPr>
          <p:nvPr/>
        </p:nvSpPr>
        <p:spPr>
          <a:xfrm>
            <a:off x="3924642" y="1411966"/>
            <a:ext cx="4305222" cy="5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Ветвящиеся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Текст 11"/>
          <p:cNvSpPr txBox="1">
            <a:spLocks/>
          </p:cNvSpPr>
          <p:nvPr/>
        </p:nvSpPr>
        <p:spPr>
          <a:xfrm>
            <a:off x="8337866" y="1406620"/>
            <a:ext cx="3242134" cy="5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Текст 11"/>
          <p:cNvSpPr txBox="1">
            <a:spLocks/>
          </p:cNvSpPr>
          <p:nvPr/>
        </p:nvSpPr>
        <p:spPr>
          <a:xfrm>
            <a:off x="612000" y="2208928"/>
            <a:ext cx="3204640" cy="45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Stakeholders: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продукта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owner)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Представители бизнеса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проекта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Текст 11"/>
          <p:cNvSpPr txBox="1">
            <a:spLocks/>
          </p:cNvSpPr>
          <p:nvPr/>
        </p:nvSpPr>
        <p:spPr>
          <a:xfrm>
            <a:off x="4048125" y="2208928"/>
            <a:ext cx="4038599" cy="45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developers):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Архитектор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Дизайнеры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(UI/UX designer)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Тестировщики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QA)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Аналитики: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Бизнес-аналитик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аналитик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Текст 11"/>
          <p:cNvSpPr txBox="1">
            <a:spLocks/>
          </p:cNvSpPr>
          <p:nvPr/>
        </p:nvSpPr>
        <p:spPr>
          <a:xfrm>
            <a:off x="8535007" y="2208928"/>
            <a:ext cx="2987842" cy="45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 документации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внедрения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сопровождения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группы поддержки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manager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289</Words>
  <Application>Microsoft Office PowerPoint</Application>
  <PresentationFormat>Широкоэкранный</PresentationFormat>
  <Paragraphs>54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Алгоритм Блок-схемы</vt:lpstr>
      <vt:lpstr>Что такое алгоритм? </vt:lpstr>
      <vt:lpstr>Презентация PowerPoint</vt:lpstr>
      <vt:lpstr>Давайте проверим вашу логику!</vt:lpstr>
      <vt:lpstr>Презентация PowerPoint</vt:lpstr>
      <vt:lpstr>Презентация PowerPoint</vt:lpstr>
      <vt:lpstr>Типы алгоритмов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Блок-схемы</dc:title>
  <dc:creator>user</dc:creator>
  <cp:lastModifiedBy>user</cp:lastModifiedBy>
  <cp:revision>14</cp:revision>
  <dcterms:created xsi:type="dcterms:W3CDTF">2024-12-03T11:57:41Z</dcterms:created>
  <dcterms:modified xsi:type="dcterms:W3CDTF">2024-12-03T19:03:37Z</dcterms:modified>
</cp:coreProperties>
</file>