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73" r:id="rId14"/>
    <p:sldId id="274" r:id="rId15"/>
    <p:sldId id="275" r:id="rId16"/>
    <p:sldId id="276" r:id="rId17"/>
    <p:sldId id="284" r:id="rId18"/>
    <p:sldId id="277" r:id="rId19"/>
    <p:sldId id="278" r:id="rId20"/>
    <p:sldId id="279" r:id="rId21"/>
    <p:sldId id="285" r:id="rId22"/>
    <p:sldId id="280" r:id="rId23"/>
    <p:sldId id="281" r:id="rId24"/>
    <p:sldId id="282" r:id="rId25"/>
    <p:sldId id="283" r:id="rId26"/>
    <p:sldId id="265" r:id="rId27"/>
    <p:sldId id="266" r:id="rId28"/>
    <p:sldId id="26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7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4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2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03" y="286133"/>
            <a:ext cx="7206594" cy="63587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825" y="1324660"/>
            <a:ext cx="2533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Создаем папку</a:t>
            </a:r>
            <a:br>
              <a:rPr lang="ru-RU" dirty="0" smtClean="0"/>
            </a:br>
            <a:r>
              <a:rPr lang="ru-RU" dirty="0" smtClean="0"/>
              <a:t>!Не на рабочем столе!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9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7" y="84083"/>
            <a:ext cx="11781205" cy="153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3720"/>
          <a:stretch/>
        </p:blipFill>
        <p:spPr>
          <a:xfrm>
            <a:off x="2421253" y="1722310"/>
            <a:ext cx="7195714" cy="50590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616967" y="2172385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Заходим на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r>
              <a:rPr lang="ru-RU" dirty="0"/>
              <a:t> </a:t>
            </a:r>
            <a:r>
              <a:rPr lang="ru-RU" dirty="0" smtClean="0"/>
              <a:t>в раздел </a:t>
            </a:r>
            <a:r>
              <a:rPr lang="en-US" dirty="0"/>
              <a:t>R</a:t>
            </a:r>
            <a:r>
              <a:rPr lang="en-US" dirty="0" smtClean="0"/>
              <a:t>epositories </a:t>
            </a:r>
            <a:r>
              <a:rPr lang="ru-RU" dirty="0" smtClean="0"/>
              <a:t>и нажимаем кнопку </a:t>
            </a:r>
            <a:r>
              <a:rPr lang="en-US" dirty="0"/>
              <a:t>N</a:t>
            </a:r>
            <a:r>
              <a:rPr lang="en-US" dirty="0" smtClean="0"/>
              <a:t>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2" y="119571"/>
            <a:ext cx="9897856" cy="2124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833" y="2369990"/>
            <a:ext cx="8091764" cy="43538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957" y="275641"/>
            <a:ext cx="2533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Заполняем необходимые поля (главное название и тип доступа: публичный/приватный)</a:t>
            </a:r>
            <a:br>
              <a:rPr lang="ru-RU" dirty="0" smtClean="0"/>
            </a:br>
            <a:r>
              <a:rPr lang="ru-RU" dirty="0" smtClean="0"/>
              <a:t>Сейчас делаем тип доступа </a:t>
            </a:r>
            <a:r>
              <a:rPr lang="en-US" dirty="0" smtClean="0"/>
              <a:t>public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Лучше добавить файл </a:t>
            </a:r>
            <a:r>
              <a:rPr lang="en-US" dirty="0" smtClean="0"/>
              <a:t>README – </a:t>
            </a:r>
            <a:r>
              <a:rPr lang="ru-RU" dirty="0" smtClean="0"/>
              <a:t>описание к проекту</a:t>
            </a:r>
            <a:br>
              <a:rPr lang="ru-RU" dirty="0" smtClean="0"/>
            </a:br>
            <a:r>
              <a:rPr lang="ru-RU" dirty="0" smtClean="0"/>
              <a:t>Нажимаем </a:t>
            </a:r>
            <a:r>
              <a:rPr lang="en-US" dirty="0" err="1" smtClean="0"/>
              <a:t>Creat</a:t>
            </a:r>
            <a:r>
              <a:rPr lang="en-US" dirty="0" smtClean="0"/>
              <a:t> repository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223760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Вот такое должно открыться после 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" y="263434"/>
            <a:ext cx="4867954" cy="4439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09" y="263434"/>
            <a:ext cx="5099071" cy="40672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4769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Нажимаем на кнопочку </a:t>
            </a:r>
            <a:r>
              <a:rPr lang="en-US" dirty="0" smtClean="0"/>
              <a:t>Code </a:t>
            </a:r>
            <a:r>
              <a:rPr lang="ru-RU" dirty="0" smtClean="0"/>
              <a:t>и копируем </a:t>
            </a:r>
            <a:r>
              <a:rPr lang="en-US" dirty="0" smtClean="0"/>
              <a:t>https </a:t>
            </a:r>
            <a:r>
              <a:rPr lang="ru-RU" dirty="0" smtClean="0"/>
              <a:t>адрес своего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2464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зажимаем правую кнопку мышки и выбираем </a:t>
            </a: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1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683" r="11472"/>
          <a:stretch/>
        </p:blipFill>
        <p:spPr>
          <a:xfrm>
            <a:off x="531391" y="4899500"/>
            <a:ext cx="5318234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566"/>
            <a:ext cx="6381016" cy="13794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8" y="3076603"/>
            <a:ext cx="6049219" cy="14670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09970" y="233317"/>
            <a:ext cx="2886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клонирования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локальный компьютер используем команду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05925" y="233317"/>
            <a:ext cx="2886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ч/з пробел вставляем ссылку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. Гит баш не любит комбинацию клавиш, поэтому правой кнопкой мыши+</a:t>
            </a:r>
            <a:r>
              <a:rPr lang="en-US" dirty="0" smtClean="0"/>
              <a:t>Paste.</a:t>
            </a:r>
            <a:br>
              <a:rPr lang="en-US" dirty="0" smtClean="0"/>
            </a:br>
            <a:r>
              <a:rPr lang="ru-RU" dirty="0" smtClean="0"/>
              <a:t>Убедитесь, что во вставленной ссылке нет никаких лишних водяных знаков и символов, кроме символов из самой ссылки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8430" y="2672315"/>
            <a:ext cx="3210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</a:t>
            </a:r>
            <a:r>
              <a:rPr lang="ru-RU" dirty="0" err="1" smtClean="0"/>
              <a:t>репозиторий</a:t>
            </a:r>
            <a:r>
              <a:rPr lang="ru-RU" dirty="0" smtClean="0"/>
              <a:t> загрузился, переходим в папку с появившейся директорией с помощью команды </a:t>
            </a:r>
            <a:r>
              <a:rPr lang="en-US" dirty="0" smtClean="0"/>
              <a:t>cd </a:t>
            </a:r>
            <a:r>
              <a:rPr lang="ru-RU" dirty="0" err="1" smtClean="0"/>
              <a:t>название_репозитория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191751" y="3209965"/>
            <a:ext cx="2000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ваш самый верный друг, который будет вам отображать состояние изменений: есть они или нет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38430" y="5632615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проделанной работы в папке с директорией проекта должна появиться папка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 необходимыми файлами для обеспечения гит-среды, а также файл </a:t>
            </a:r>
            <a:r>
              <a:rPr lang="en-US" dirty="0" smtClean="0"/>
              <a:t>README, </a:t>
            </a:r>
            <a:r>
              <a:rPr lang="ru-RU" dirty="0" smtClean="0"/>
              <a:t>если вы его добавили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62544" y="4297641"/>
            <a:ext cx="3681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все выполнено верно, то справа от пути к папке должно отобразиться название основной локальной ветки </a:t>
            </a:r>
            <a:r>
              <a:rPr lang="en-US" dirty="0" smtClean="0">
                <a:solidFill>
                  <a:srgbClr val="33CCFF"/>
                </a:solidFill>
              </a:rPr>
              <a:t>main</a:t>
            </a:r>
            <a:endParaRPr lang="ru-RU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2" y="772959"/>
            <a:ext cx="11633655" cy="58278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6000" y="674555"/>
            <a:ext cx="592582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98872" y="163688"/>
            <a:ext cx="5320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давайте создадим ветку и добавим в нее какие-нибудь файлы или папку. В моем случае – презентации для занятий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8872" y="1084427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создания воспользуемся командой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ru-RU" dirty="0" err="1" smtClean="0"/>
              <a:t>название_ветки</a:t>
            </a:r>
            <a:endParaRPr lang="ru-RU" dirty="0" smtClean="0"/>
          </a:p>
          <a:p>
            <a:r>
              <a:rPr lang="ru-RU" dirty="0" smtClean="0"/>
              <a:t>Для перехода по веткам </a:t>
            </a:r>
            <a:r>
              <a:rPr lang="ru-RU" dirty="0" err="1" smtClean="0"/>
              <a:t>репозитория</a:t>
            </a:r>
            <a:r>
              <a:rPr lang="ru-RU" dirty="0" smtClean="0"/>
              <a:t> используйте команду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ru-RU" dirty="0" err="1" smtClean="0"/>
              <a:t>название_ветки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762375"/>
            <a:ext cx="6398872" cy="309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9172" y="3960680"/>
            <a:ext cx="532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в вашей папке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открыта </a:t>
            </a:r>
            <a:r>
              <a:rPr lang="ru-RU" dirty="0" err="1" smtClean="0"/>
              <a:t>дериктория</a:t>
            </a:r>
            <a:r>
              <a:rPr lang="ru-RU" dirty="0" smtClean="0"/>
              <a:t> созданной ветки, в которую вы зашли</a:t>
            </a:r>
          </a:p>
          <a:p>
            <a:endParaRPr lang="ru-RU" dirty="0"/>
          </a:p>
          <a:p>
            <a:r>
              <a:rPr lang="ru-RU" dirty="0" smtClean="0"/>
              <a:t>Добавим в нее файлы и пропишем в </a:t>
            </a:r>
            <a:r>
              <a:rPr lang="ru-RU" dirty="0" err="1" smtClean="0"/>
              <a:t>консольке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status. </a:t>
            </a:r>
            <a:r>
              <a:rPr lang="ru-RU" dirty="0" smtClean="0"/>
              <a:t>Вы должны увидеть красные строчки с названиями добавленных или измененных файлов. Красных строк столько, сколько файлов в ветке было изменено и/или добавлено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2" y="236537"/>
            <a:ext cx="5283106" cy="6457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61022" y="236537"/>
            <a:ext cx="323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Теперь внимательно!!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99" y="855530"/>
            <a:ext cx="5857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добавить изменение 1го файла в гит,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ru-RU" dirty="0" err="1" smtClean="0"/>
              <a:t>название_файла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Чтобы добавить ВСЕ изменения,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ru-RU" dirty="0" smtClean="0"/>
              <a:t>Лучше и эффективнее использовать последний вариант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3198680"/>
            <a:ext cx="5857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Изменения добавлены, теперь необходимо поставить «точку сохранения» в самом дереве </a:t>
            </a:r>
            <a:r>
              <a:rPr lang="ru-RU" dirty="0" err="1" smtClean="0"/>
              <a:t>репозитория</a:t>
            </a:r>
            <a:r>
              <a:rPr lang="ru-RU" dirty="0" smtClean="0"/>
              <a:t>. Как в </a:t>
            </a:r>
            <a:r>
              <a:rPr lang="ru-RU" dirty="0" err="1" smtClean="0"/>
              <a:t>майнкрафте</a:t>
            </a:r>
            <a:r>
              <a:rPr lang="ru-RU" dirty="0" smtClean="0"/>
              <a:t> вы указываете точку </a:t>
            </a:r>
            <a:r>
              <a:rPr lang="ru-RU" dirty="0" err="1" smtClean="0"/>
              <a:t>сейва</a:t>
            </a:r>
            <a:r>
              <a:rPr lang="ru-RU" dirty="0" smtClean="0"/>
              <a:t> или спите, прежде чем пойти в опасное место с риском помереть. И в случае гибели, вы </a:t>
            </a:r>
            <a:r>
              <a:rPr lang="ru-RU" dirty="0" err="1" smtClean="0"/>
              <a:t>возраждаетесь</a:t>
            </a:r>
            <a:r>
              <a:rPr lang="ru-RU" dirty="0" smtClean="0"/>
              <a:t> именно в последней точке </a:t>
            </a:r>
            <a:r>
              <a:rPr lang="ru-RU" dirty="0" err="1" smtClean="0"/>
              <a:t>сейва</a:t>
            </a:r>
            <a:r>
              <a:rPr lang="ru-RU" dirty="0" smtClean="0"/>
              <a:t>. Тут  та же логика. Короче говоря,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commit –m ‘</a:t>
            </a:r>
            <a:r>
              <a:rPr lang="ru-RU" dirty="0" smtClean="0"/>
              <a:t>комментарий к сохранению</a:t>
            </a:r>
            <a:r>
              <a:rPr lang="en-US" dirty="0" smtClean="0"/>
              <a:t>’</a:t>
            </a:r>
            <a:r>
              <a:rPr lang="ru-RU" dirty="0" smtClean="0"/>
              <a:t>.  Комментарии должны быть краткие и </a:t>
            </a:r>
            <a:r>
              <a:rPr lang="ru-RU" dirty="0" err="1" smtClean="0"/>
              <a:t>локаничные</a:t>
            </a:r>
            <a:r>
              <a:rPr lang="ru-RU" dirty="0"/>
              <a:t> </a:t>
            </a:r>
            <a:r>
              <a:rPr lang="ru-RU" dirty="0" smtClean="0"/>
              <a:t>для понимания, что тут произошло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2165604"/>
            <a:ext cx="5857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после этой команды прописать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(пропишите сейчас), то вы увидите тот же список измененных файлов, но окрашен он уже будет зеленым цветом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43599" y="5983810"/>
            <a:ext cx="6162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Дело за малым: надо отправить изменения в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ru-RU" dirty="0" err="1" smtClean="0"/>
              <a:t>гитхаб</a:t>
            </a:r>
            <a:r>
              <a:rPr lang="ru-RU" dirty="0" smtClean="0"/>
              <a:t>. Всего лишь нужно прописать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29" y="374424"/>
            <a:ext cx="9924364" cy="44486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454" y="4974160"/>
            <a:ext cx="6162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Почему гит пишет </a:t>
            </a:r>
            <a:r>
              <a:rPr lang="en-US" dirty="0" smtClean="0"/>
              <a:t>fatal</a:t>
            </a:r>
            <a:r>
              <a:rPr lang="ru-RU" dirty="0" smtClean="0"/>
              <a:t>? Да потому что этой ветки нет на удаленном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и она им не отслеживается. Но гит лоялен и предлагает вам альтернативный вариант команды, которая способствует привязке ветки к удаленному </a:t>
            </a:r>
            <a:r>
              <a:rPr lang="ru-RU" dirty="0" err="1" smtClean="0"/>
              <a:t>репозиторию</a:t>
            </a:r>
            <a:r>
              <a:rPr lang="ru-RU" dirty="0" smtClean="0"/>
              <a:t> </a:t>
            </a:r>
            <a:r>
              <a:rPr lang="en-US" dirty="0" smtClean="0"/>
              <a:t>origin </a:t>
            </a:r>
            <a:r>
              <a:rPr lang="ru-RU" dirty="0" smtClean="0"/>
              <a:t>и одновременно «пушит» туда все изменения и </a:t>
            </a:r>
            <a:r>
              <a:rPr lang="ru-RU" dirty="0" err="1" smtClean="0"/>
              <a:t>коммиты</a:t>
            </a:r>
            <a:r>
              <a:rPr lang="ru-RU" dirty="0" smtClean="0"/>
              <a:t>, которые вы сделали локально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33129" y="4974160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общем и целом вам нужно скопировать эту команду (помним, что делаем это мышкой, а не клавишами) и вставить ее далее. Все получится, если все правильно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33129" y="6048599"/>
            <a:ext cx="5568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Контрольная проверка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(все как на картинке)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ls </a:t>
            </a:r>
            <a:r>
              <a:rPr lang="ru-RU" dirty="0" smtClean="0"/>
              <a:t>выведет вам все файлы данной папки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66" y="3539918"/>
            <a:ext cx="5563366" cy="3385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99" y="0"/>
            <a:ext cx="6423501" cy="32484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5249" y="909306"/>
            <a:ext cx="585787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Пошли проверять результат проделанной работы в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Заходим, слева видим кнопку с меню веток, выбираем нашу созданную ветку в нем и видим список тех файлов, которые были добавлены.</a:t>
            </a:r>
          </a:p>
          <a:p>
            <a:endParaRPr lang="ru-RU" dirty="0"/>
          </a:p>
          <a:p>
            <a:r>
              <a:rPr lang="ru-RU" dirty="0" smtClean="0"/>
              <a:t>Но на самом деле это </a:t>
            </a:r>
            <a:r>
              <a:rPr lang="ru-RU" dirty="0" err="1" smtClean="0"/>
              <a:t>коммиты</a:t>
            </a:r>
            <a:r>
              <a:rPr lang="ru-RU" dirty="0"/>
              <a:t> </a:t>
            </a:r>
            <a:r>
              <a:rPr lang="ru-RU" dirty="0" smtClean="0"/>
              <a:t>(обратите внимание на центральный столбик)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sz="2800" dirty="0" smtClean="0"/>
              <a:t>Вы просто очень молодец!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195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15"/>
            <a:ext cx="6001588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80232"/>
          <a:stretch/>
        </p:blipFill>
        <p:spPr>
          <a:xfrm>
            <a:off x="0" y="1760388"/>
            <a:ext cx="6811326" cy="4651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r="21117"/>
          <a:stretch/>
        </p:blipFill>
        <p:spPr>
          <a:xfrm>
            <a:off x="255167" y="2714624"/>
            <a:ext cx="5491253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423604" y="71735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посмотреть на список веток в вашем </a:t>
            </a:r>
            <a:r>
              <a:rPr lang="ru-RU" dirty="0" err="1" smtClean="0"/>
              <a:t>репозитории</a:t>
            </a:r>
            <a:r>
              <a:rPr lang="ru-RU" dirty="0" smtClean="0"/>
              <a:t>? Пишите </a:t>
            </a:r>
            <a:r>
              <a:rPr lang="en-US" dirty="0" err="1" smtClean="0"/>
              <a:t>git</a:t>
            </a:r>
            <a:r>
              <a:rPr lang="en-US" dirty="0" smtClean="0"/>
              <a:t> branch. </a:t>
            </a:r>
            <a:r>
              <a:rPr lang="ru-RU" dirty="0" smtClean="0"/>
              <a:t>Звездочкой будет помечена та ветка, на которой вы сейчас находитесь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3604" y="3312674"/>
            <a:ext cx="5568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 хотите посмотреть на свое деревце? Напишите команду </a:t>
            </a:r>
            <a:r>
              <a:rPr lang="en-US" dirty="0" err="1" smtClean="0"/>
              <a:t>gitk</a:t>
            </a:r>
            <a:r>
              <a:rPr lang="ru-RU" dirty="0" smtClean="0"/>
              <a:t>, погодите, пока загрузится.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Вылезет вот такое окошечко. А вот и ваш прорастающий росточек. Снизу отображены </a:t>
            </a:r>
            <a:r>
              <a:rPr lang="ru-RU" dirty="0" err="1" smtClean="0"/>
              <a:t>коммиты</a:t>
            </a:r>
            <a:r>
              <a:rPr lang="ru-RU" dirty="0" smtClean="0"/>
              <a:t>, слева для выбранного </a:t>
            </a:r>
            <a:r>
              <a:rPr lang="ru-RU" dirty="0" err="1" smtClean="0"/>
              <a:t>коммита</a:t>
            </a:r>
            <a:r>
              <a:rPr lang="ru-RU" dirty="0" smtClean="0"/>
              <a:t> показывается список файлов на данной точке.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Красота!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2" y="252639"/>
            <a:ext cx="5275953" cy="64257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09304" y="2091035"/>
            <a:ext cx="5568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Забыли команду? Гит поможет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ru-RU" dirty="0" smtClean="0"/>
              <a:t>выведет вам список основных команд с пояснениями, правда они на английском….</a:t>
            </a:r>
            <a:br>
              <a:rPr lang="ru-RU" dirty="0" smtClean="0"/>
            </a:br>
            <a:r>
              <a:rPr lang="ru-RU" dirty="0" smtClean="0"/>
              <a:t>Ну, если что, переводчик в помощь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6" y="473850"/>
            <a:ext cx="6649378" cy="571579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15150" y="2131420"/>
            <a:ext cx="5133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вы что-то изменяете, перед измененным файлом появится слово </a:t>
            </a:r>
            <a:r>
              <a:rPr lang="en-US" dirty="0" smtClean="0"/>
              <a:t>modified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логично</a:t>
            </a:r>
          </a:p>
          <a:p>
            <a:endParaRPr lang="ru-RU" dirty="0"/>
          </a:p>
          <a:p>
            <a:r>
              <a:rPr lang="ru-RU" dirty="0" smtClean="0"/>
              <a:t>Воспроизводим все те же самые действия</a:t>
            </a:r>
          </a:p>
          <a:p>
            <a:endParaRPr lang="ru-RU" dirty="0"/>
          </a:p>
          <a:p>
            <a:r>
              <a:rPr lang="ru-RU" dirty="0" smtClean="0"/>
              <a:t>Чем чаще </a:t>
            </a:r>
            <a:r>
              <a:rPr lang="ru-RU" dirty="0" err="1" smtClean="0"/>
              <a:t>коммиты</a:t>
            </a:r>
            <a:r>
              <a:rPr lang="ru-RU" dirty="0" smtClean="0"/>
              <a:t> – тем лучше</a:t>
            </a:r>
          </a:p>
          <a:p>
            <a:r>
              <a:rPr lang="ru-RU" dirty="0" smtClean="0"/>
              <a:t>Если вам надо будет «откатиться» назад из-за ошибок, то вам меньше </a:t>
            </a:r>
            <a:r>
              <a:rPr lang="ru-RU" dirty="0"/>
              <a:t>придется </a:t>
            </a:r>
            <a:r>
              <a:rPr lang="ru-RU" dirty="0" smtClean="0"/>
              <a:t>восстанавливать все то, что вы все это время создавали.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" y="383483"/>
            <a:ext cx="12038527" cy="9872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49" y="1370771"/>
            <a:ext cx="8899303" cy="334008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53400" y="5236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Отдельно вы можете на </a:t>
            </a:r>
            <a:r>
              <a:rPr lang="ru-RU" dirty="0" err="1" smtClean="0"/>
              <a:t>гитхабе</a:t>
            </a:r>
            <a:r>
              <a:rPr lang="ru-RU" dirty="0" smtClean="0"/>
              <a:t> увидеть ветку с </a:t>
            </a:r>
            <a:r>
              <a:rPr lang="ru-RU" dirty="0" err="1" smtClean="0"/>
              <a:t>коммитами</a:t>
            </a:r>
            <a:r>
              <a:rPr lang="ru-RU" dirty="0" smtClean="0"/>
              <a:t>. Нажмите на синюю ссылку слева и откроются ваши </a:t>
            </a:r>
            <a:r>
              <a:rPr lang="ru-RU" dirty="0" err="1" smtClean="0"/>
              <a:t>коммиты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Инициализируем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Клонируем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.) Добавляем изменения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Отправляем изменения в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Копируем все с удаленного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вставляем в локальный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перехода с ветки на ветку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состояния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изменений в нем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Наглядно смотрим на дерево веток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8" y="1847486"/>
            <a:ext cx="10378451" cy="43360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ветки/создаем ветки/переименовываем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Просматриваем разницу между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ветку/файлы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Перемещаем файлы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Сброс в заданное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revert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Отмена операции, создает новый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отмененными операциями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Соединяем ветки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команд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Текст 11"/>
          <p:cNvSpPr txBox="1">
            <a:spLocks/>
          </p:cNvSpPr>
          <p:nvPr/>
        </p:nvSpPr>
        <p:spPr>
          <a:xfrm>
            <a:off x="1813549" y="620759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fetch --all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Обновляем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актуальное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>
            <a:spLocks noChangeAspect="1"/>
          </p:cNvSpPr>
          <p:nvPr/>
        </p:nvSpPr>
        <p:spPr>
          <a:xfrm>
            <a:off x="1055825" y="626744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2829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1254</Words>
  <Application>Microsoft Office PowerPoint</Application>
  <PresentationFormat>Широкоэкранный</PresentationFormat>
  <Paragraphs>151</Paragraphs>
  <Slides>28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34</cp:revision>
  <dcterms:created xsi:type="dcterms:W3CDTF">2024-11-17T18:44:32Z</dcterms:created>
  <dcterms:modified xsi:type="dcterms:W3CDTF">2024-12-07T07:35:48Z</dcterms:modified>
</cp:coreProperties>
</file>