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0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7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7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1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6428-2391-4859-90C7-96FC83E189BB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3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5A245F-6165-7A24-9C75-7B1BB02B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67834"/>
            <a:ext cx="8791550" cy="58651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D0BE8-C353-45A4-3DBB-DCD4CC79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059"/>
            <a:ext cx="9144000" cy="1127551"/>
          </a:xfrm>
        </p:spPr>
        <p:txBody>
          <a:bodyPr/>
          <a:lstStyle/>
          <a:p>
            <a:r>
              <a:rPr lang="ru-RU" dirty="0"/>
              <a:t>Сайт на 8 марта</a:t>
            </a:r>
          </a:p>
        </p:txBody>
      </p:sp>
    </p:spTree>
    <p:extLst>
      <p:ext uri="{BB962C8B-B14F-4D97-AF65-F5344CB8AC3E}">
        <p14:creationId xmlns:p14="http://schemas.microsoft.com/office/powerpoint/2010/main" val="190877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F102B-BD57-895D-3C10-E9C748F3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Текст, текст, текст!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F412E8-8966-5C3A-14D5-FE4C256F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7" y="1690689"/>
            <a:ext cx="5211191" cy="24784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DA9923-1D7E-DCA8-589D-6DC699B0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48" y="3745561"/>
            <a:ext cx="5763255" cy="2747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2AEF3-65B8-963A-837F-EAEA8AF7FB41}"/>
              </a:ext>
            </a:extLst>
          </p:cNvPr>
          <p:cNvSpPr txBox="1"/>
          <p:nvPr/>
        </p:nvSpPr>
        <p:spPr>
          <a:xfrm flipH="1">
            <a:off x="319596" y="5051394"/>
            <a:ext cx="521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Главная страница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DFF8B-3380-D797-635B-8A9683A51341}"/>
              </a:ext>
            </a:extLst>
          </p:cNvPr>
          <p:cNvSpPr txBox="1"/>
          <p:nvPr/>
        </p:nvSpPr>
        <p:spPr>
          <a:xfrm>
            <a:off x="6661214" y="1859340"/>
            <a:ext cx="5033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История праздника</a:t>
            </a:r>
          </a:p>
        </p:txBody>
      </p:sp>
    </p:spTree>
    <p:extLst>
      <p:ext uri="{BB962C8B-B14F-4D97-AF65-F5344CB8AC3E}">
        <p14:creationId xmlns:p14="http://schemas.microsoft.com/office/powerpoint/2010/main" val="42634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CAE42-EA52-F81F-82BF-C58ABF8C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1AAA3-0963-1786-583A-FA83A890B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8" y="3869647"/>
            <a:ext cx="5442011" cy="25943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7C94D2-4DFF-E61A-87B1-E8AF701A4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2" y="1541387"/>
            <a:ext cx="5756090" cy="2743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A6DDD-B971-4BD8-F029-D7C7BDC1F27E}"/>
              </a:ext>
            </a:extLst>
          </p:cNvPr>
          <p:cNvSpPr txBox="1"/>
          <p:nvPr/>
        </p:nvSpPr>
        <p:spPr>
          <a:xfrm>
            <a:off x="6809173" y="5166804"/>
            <a:ext cx="415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Комплименты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9C6E1-B1F0-22D5-B822-70DC8E0ECE90}"/>
              </a:ext>
            </a:extLst>
          </p:cNvPr>
          <p:cNvSpPr txBox="1"/>
          <p:nvPr/>
        </p:nvSpPr>
        <p:spPr>
          <a:xfrm>
            <a:off x="838200" y="2128364"/>
            <a:ext cx="4532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Фотогалерея с описаниями</a:t>
            </a:r>
          </a:p>
        </p:txBody>
      </p:sp>
    </p:spTree>
    <p:extLst>
      <p:ext uri="{BB962C8B-B14F-4D97-AF65-F5344CB8AC3E}">
        <p14:creationId xmlns:p14="http://schemas.microsoft.com/office/powerpoint/2010/main" val="196740129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1BABE-8806-28D2-EB06-9C87691C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Личное поздравление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161504-9568-9064-DB08-4806CD5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7" y="1690688"/>
            <a:ext cx="6308418" cy="30055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7FCFFF-C278-ADE8-8782-E07AF677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3" y="3193486"/>
            <a:ext cx="5413673" cy="255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09F71-67AD-9566-7CA2-B320F27C806D}"/>
              </a:ext>
            </a:extLst>
          </p:cNvPr>
          <p:cNvSpPr txBox="1"/>
          <p:nvPr/>
        </p:nvSpPr>
        <p:spPr>
          <a:xfrm>
            <a:off x="164465" y="4923215"/>
            <a:ext cx="5413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Система логин/пароль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7AD6F-52BA-BB25-0214-92CC362786D4}"/>
              </a:ext>
            </a:extLst>
          </p:cNvPr>
          <p:cNvSpPr txBox="1"/>
          <p:nvPr/>
        </p:nvSpPr>
        <p:spPr>
          <a:xfrm>
            <a:off x="7597579" y="1946992"/>
            <a:ext cx="442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Бот  в </a:t>
            </a:r>
            <a:r>
              <a:rPr lang="en-US" sz="4800" dirty="0"/>
              <a:t>Telegram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2392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14A4C-B858-3468-0993-41A8EE57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B4BE9F-FD35-0669-FCFE-EEF8A8A4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" y="4522072"/>
            <a:ext cx="3409026" cy="15944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2D295E-4C85-E4E6-C154-30F74614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6" y="2231973"/>
            <a:ext cx="4205054" cy="19667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EFD4BC-EA96-0C4B-2874-75AAF4CD5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0" y="4522070"/>
            <a:ext cx="3412829" cy="15944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D9A8F-48FB-D266-A7EB-C420FC134AC2}"/>
              </a:ext>
            </a:extLst>
          </p:cNvPr>
          <p:cNvSpPr txBox="1"/>
          <p:nvPr/>
        </p:nvSpPr>
        <p:spPr>
          <a:xfrm flipH="1">
            <a:off x="4547512" y="4903786"/>
            <a:ext cx="309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Змейка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72C9-77BD-E864-7930-1F10B6EDE55F}"/>
              </a:ext>
            </a:extLst>
          </p:cNvPr>
          <p:cNvSpPr txBox="1"/>
          <p:nvPr/>
        </p:nvSpPr>
        <p:spPr>
          <a:xfrm>
            <a:off x="346230" y="2814221"/>
            <a:ext cx="340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Шахматы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CF951-647C-00EF-CC8F-1988FAA2F164}"/>
              </a:ext>
            </a:extLst>
          </p:cNvPr>
          <p:cNvSpPr txBox="1"/>
          <p:nvPr/>
        </p:nvSpPr>
        <p:spPr>
          <a:xfrm>
            <a:off x="7861324" y="2814221"/>
            <a:ext cx="340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Cube Ninja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2023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AE228-DB27-B7C0-20E0-9CF53DF3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93" y="2766218"/>
            <a:ext cx="5434614" cy="1325563"/>
          </a:xfrm>
        </p:spPr>
        <p:txBody>
          <a:bodyPr>
            <a:noAutofit/>
          </a:bodyPr>
          <a:lstStyle/>
          <a:p>
            <a:r>
              <a:rPr lang="ru-RU" sz="9600" b="1" dirty="0"/>
              <a:t>С 8 марта!</a:t>
            </a:r>
          </a:p>
        </p:txBody>
      </p:sp>
    </p:spTree>
    <p:extLst>
      <p:ext uri="{BB962C8B-B14F-4D97-AF65-F5344CB8AC3E}">
        <p14:creationId xmlns:p14="http://schemas.microsoft.com/office/powerpoint/2010/main" val="237402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37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Сайт на 8 марта</vt:lpstr>
      <vt:lpstr>Текст, текст, текст!</vt:lpstr>
      <vt:lpstr>Галереи</vt:lpstr>
      <vt:lpstr>Личное поздравление</vt:lpstr>
      <vt:lpstr>Игры</vt:lpstr>
      <vt:lpstr>С 8 марта!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 8 марта</dc:title>
  <dc:creator>Михаил Смирнов</dc:creator>
  <cp:lastModifiedBy>Михаил Смирнов</cp:lastModifiedBy>
  <cp:revision>1</cp:revision>
  <dcterms:created xsi:type="dcterms:W3CDTF">2023-02-26T13:59:31Z</dcterms:created>
  <dcterms:modified xsi:type="dcterms:W3CDTF">2023-02-26T14:24:16Z</dcterms:modified>
</cp:coreProperties>
</file>