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0" r:id="rId2"/>
    <p:sldId id="421" r:id="rId3"/>
    <p:sldId id="422" r:id="rId4"/>
    <p:sldId id="423" r:id="rId5"/>
    <p:sldId id="424" r:id="rId6"/>
    <p:sldId id="425" r:id="rId7"/>
    <p:sldId id="429" r:id="rId8"/>
    <p:sldId id="413" r:id="rId9"/>
    <p:sldId id="416" r:id="rId10"/>
    <p:sldId id="415" r:id="rId11"/>
    <p:sldId id="426" r:id="rId12"/>
    <p:sldId id="427" r:id="rId13"/>
    <p:sldId id="417" r:id="rId14"/>
    <p:sldId id="418" r:id="rId15"/>
    <p:sldId id="428" r:id="rId16"/>
    <p:sldId id="419" r:id="rId17"/>
    <p:sldId id="420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674"/>
  </p:normalViewPr>
  <p:slideViewPr>
    <p:cSldViewPr>
      <p:cViewPr varScale="1">
        <p:scale>
          <a:sx n="124" d="100"/>
          <a:sy n="124" d="100"/>
        </p:scale>
        <p:origin x="2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798CD49-3F0D-834D-9842-1FB2D89AE3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i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FDBE0B9-0A6C-D446-AFDC-4A87E921CA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i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B2AECF8-B556-F131-1205-61CE660EF0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058933F-10D8-5841-8442-589288CDDC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932920B-D3B0-CD4F-BF0F-314E48C327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i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B6D8439-7AA2-6148-8299-848F03774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i="1">
                <a:latin typeface="Times New Roman" panose="02020603050405020304" pitchFamily="18" charset="0"/>
              </a:defRPr>
            </a:lvl1pPr>
          </a:lstStyle>
          <a:p>
            <a:fld id="{36E513DE-8611-8148-AB31-FC942AC26B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28A93A-AF20-EC02-0B22-CCCE95EB9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D36D1-2595-CA48-1042-8913A46F0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5A2435-0B54-6638-572C-F16787BC3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95DA9-8FCA-DC47-B496-33345F109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8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7CFF78-2AE8-DE57-EAD0-D2BC791FC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E5D81-C404-3EDB-B147-68D120022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C04574-53E5-44A9-1110-CCAB2A788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6062D-7583-F84E-B339-B680802E4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AA8AAA-2CD6-ABA2-E7D0-31F8F5ED1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0B6C10-D1C4-6EFA-B4C1-2C13AF011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F6681-7A86-27C9-44F0-52E1C2472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FB374-509F-D644-8D2C-DD752F359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30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D93CA-33EE-0715-5401-E9DDAF967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E33-789E-C2DD-DB4B-758150015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71445-1859-33C3-FF32-47507E066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1E107-CEF5-EB4B-BCAC-0E248DBEB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7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4FCE22-6884-F115-97A3-58A80D5C2A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190617-62B3-9ACF-9EDB-CC92A1AC3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F41D39-47B3-FE58-F3B9-AEEF9F564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FEFFD-7149-9740-AB8B-C42EF2EB1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6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2EF233-95F9-E0F6-9B00-2F38235C3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8317A-A7AD-BA57-BC93-9E04043FE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2C4D7-AF10-3E19-6D00-E4E12CB5C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5D3F3-CD1D-9D41-96B9-A5CCE5185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44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B3541-E707-B0F1-1914-BFA389854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02B5CA-FCA2-A182-F1FE-CA571E8ED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244C8-F9D4-9AAB-B84A-34F0C6C74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B8153-397E-A04D-9DC0-78B514EA1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7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30DB49-1611-87D6-ABFF-0FF205EEA8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15B6A5-6690-C381-2850-840A76B93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5C3D3C-6E6B-D0A8-BE44-E0FD08BF2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84C1D-F390-BA41-B2A7-E284BC644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7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1E0A10-B4F8-E302-FCE1-5009B9A2A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1A3497-B063-E9F3-1DDF-D680A6058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3B24FD-7F70-33AE-413D-B4159B9EF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E24B0-90B7-2548-AFC9-E3478AD6B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72B317-0CA0-AC3F-4186-5A620B8A4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FA9399-6C82-7E0E-48F8-12C5A6F34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2F9FEE-F3FC-BD87-F47B-F2593DD02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5B87B-99B6-B94B-A1EB-99062D14D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5CD60-8C14-2849-2326-A5AF44730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15E66-E2BA-632E-C4CB-3AC4B11F9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8D431-D7D8-F5FE-1B35-F1C4A93BF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D06D9-9116-4D48-BAD5-D2B08FAB2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7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E8313-26EC-C4A9-C528-E38837574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85FBD-E5FE-1C66-2217-608A07E537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C59B9-7DA5-752A-E3A1-860C7D037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97034-6249-2546-B5A5-75A9A1C4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7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819D4D-2352-DB5E-6E8D-40192CC25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DA4791-6569-6667-C978-3E0340D34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761FA8-8161-EA43-8251-E6FC651E15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89104F-5E10-E24D-ABD7-DCB6312F20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BE53C9-CB91-4C41-84B2-F239F62993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8B74E3D-5ABF-DD45-91FC-22781C9BAC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4EDC4F3-4CA5-948D-0B45-78EB4DFB73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Project II: How to succeed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0B64A1F0-8C08-8F17-D88F-C2B7B618C0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ECE 50863 – Computer Network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48C0198-1ED9-D8D3-5E7B-6716AD5AF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document a negative result.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Lets say you put in a lot of effort to try [interesting] idea X, but it didn’t perform as well.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Report results to show performance with and without X.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Maybe: add a note to explain why X did not work well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Significant difference between someone who got the same results but did not try idea X, vs. someone who tried an interesting X, and found X did not work well.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Caveats: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X should be an interesting idea with a reasonable chance of working well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Make sure you do get reasonable if not the best performance overall though [not all negative results!]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Ensure bugs/poor implementation didn’t impact results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264164E8-BF04-CD7D-9776-109019B8E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7A211-10E3-5240-8D57-F8319C7E74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1670E-3DFF-4604-4A29-2DAB17679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>
                <a:ea typeface="ＭＳ Ｐゴシック" panose="020B0600070205080204" pitchFamily="34" charset="-128"/>
              </a:rPr>
              <a:t>Example of an ablation study: Negative result</a:t>
            </a:r>
          </a:p>
        </p:txBody>
      </p:sp>
    </p:spTree>
    <p:extLst>
      <p:ext uri="{BB962C8B-B14F-4D97-AF65-F5344CB8AC3E}">
        <p14:creationId xmlns:p14="http://schemas.microsoft.com/office/powerpoint/2010/main" val="9217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E122-327A-23E1-507E-2990B0B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interesting variant?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1EB2-C45F-E5F7-4E8F-20B17F1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an interesting design choice</a:t>
            </a:r>
          </a:p>
          <a:p>
            <a:pPr lvl="1"/>
            <a:r>
              <a:rPr lang="en-US" dirty="0"/>
              <a:t>Example: cumulative vs. selective vs negative ACKs</a:t>
            </a:r>
          </a:p>
          <a:p>
            <a:pPr lvl="1"/>
            <a:r>
              <a:rPr lang="en-US" dirty="0"/>
              <a:t>Interesting timeout mechanisms, fast recover and retransmit etc.</a:t>
            </a:r>
          </a:p>
          <a:p>
            <a:pPr lvl="1"/>
            <a:r>
              <a:rPr lang="en-US" dirty="0"/>
              <a:t>Mechanism you find from another research paper (and cite).</a:t>
            </a:r>
          </a:p>
          <a:p>
            <a:pPr lvl="1"/>
            <a:r>
              <a:rPr lang="en-US" dirty="0"/>
              <a:t>SHOULD NOT be changing a low-level implementation detail.</a:t>
            </a:r>
          </a:p>
          <a:p>
            <a:r>
              <a:rPr lang="en-US" dirty="0"/>
              <a:t>Examples that DO NOT QUALIFY as an interesting variant:</a:t>
            </a:r>
          </a:p>
          <a:p>
            <a:pPr lvl="1"/>
            <a:r>
              <a:rPr lang="en-US" dirty="0"/>
              <a:t>Impact of changing the number of threads</a:t>
            </a:r>
          </a:p>
          <a:p>
            <a:pPr lvl="1"/>
            <a:r>
              <a:rPr lang="en-US" dirty="0"/>
              <a:t>Setting timeout based on configuration file alone</a:t>
            </a:r>
          </a:p>
          <a:p>
            <a:pPr lvl="1"/>
            <a:r>
              <a:rPr lang="en-US" dirty="0"/>
              <a:t>Setting window size based on configuration file. (comparing two statically chosen window sizes)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C4E7-6911-472F-A1EE-27E61F72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6B51-A602-D264-CC06-92978693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considerations: Figures and report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EBC6-A6A4-E53E-DF6C-6DCA37BE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to different conditions</a:t>
            </a:r>
          </a:p>
          <a:p>
            <a:r>
              <a:rPr lang="en-US" dirty="0"/>
              <a:t>Well chosen figures </a:t>
            </a:r>
          </a:p>
          <a:p>
            <a:r>
              <a:rPr lang="en-US" dirty="0"/>
              <a:t>Well designed/thought out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56CD9-FF3F-C44B-1D0B-94A765FE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54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E105EBB6-12C6-B076-28B1-F819268F4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Sensitivity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C0755DA1-7DF7-5CF4-3EEF-0023E0917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Performance may be great with 0% loss 0% rebuffering but not so good in a different regime.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Ideally, how does the scheme behave in different regimes?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about much higher loss/rebuffering?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Does it work well for different file sizes?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C5BB34F-C009-6C98-25B1-091CA6EDC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8C702-5F5B-E74B-9773-5AD62ACB99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590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851DB7E-417C-CEDB-F39C-29BED815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Showing variability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583FC79-FD33-2811-9D55-CBF55326E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Performance can vary from run to run.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For most slides in report we expect a standard tabular form.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Please stick to this as it helps us streamline grading.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For one setting, we ask you to show results graphically. Feel free to pick a reasonable method to  show variability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Mean and confidence intervals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Mean and standard deviation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Boxplots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Median  (or max) with error bars that show min and max (or 10%ile and 90%ile to be robust to outliers).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Cumulative Distribution Functions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Note: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Ensure you get reasonable performance, and implement many optimizations first before going overboard on variability experiments.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C7852ADE-75C7-2255-8840-84D9D5F4A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F41EDF-0EF3-214C-B0AF-C2D851165DA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5290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F40-93EE-7B16-2293-FBC9AFC7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AD5A-E322-570D-8606-61D80CD2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Indicative of effort put in.</a:t>
            </a:r>
          </a:p>
          <a:p>
            <a:r>
              <a:rPr lang="en-US" dirty="0"/>
              <a:t>Examples of poor quality reports</a:t>
            </a:r>
          </a:p>
          <a:p>
            <a:pPr lvl="1"/>
            <a:r>
              <a:rPr lang="en-US" dirty="0"/>
              <a:t>Unclear what the configuration or setting is when reporting an experiment</a:t>
            </a:r>
          </a:p>
          <a:p>
            <a:pPr lvl="1"/>
            <a:r>
              <a:rPr lang="en-US" dirty="0"/>
              <a:t>X and Y-Axis not labeled:</a:t>
            </a:r>
          </a:p>
          <a:p>
            <a:pPr lvl="1"/>
            <a:r>
              <a:rPr lang="en-US" dirty="0"/>
              <a:t>Overly verbose explanations (or too cryptic ones)</a:t>
            </a:r>
          </a:p>
          <a:p>
            <a:pPr lvl="1"/>
            <a:r>
              <a:rPr lang="en-US" dirty="0"/>
              <a:t>Going overboard on low-level implementation details without focusing on interesting design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CA17D-39CB-2A40-FFBB-E8E7DBD2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9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CC8ACE6-BED3-C35C-9FD8-86E9670E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Notes on Report Template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F4014C22-13CE-2ED7-7329-823F1C4E7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Please stick to the template and format asked. We need to go through 75 reports manually and we want to streamline grading.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final report: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Feel free to add additional slides AT THE END of the slide deck after what’s asked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is to expand on design choices, interesting negative results, more sensitivity studies etc.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please do not be verbose.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Do: Small number of well chosen and well presented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Don’t:  Long list of uninteresting/poorly presented results.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2EBE8EF-94A1-38CF-A896-7573C2021C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72D71E-49FC-A542-BFC4-6DB314839C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0196159-062A-8CFF-E196-A4FEAC9AC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notes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D102FDEB-8DEA-DC58-1E66-410BE7F8E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 not remove slides in the template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Verbose basic material on TCP not required (no need to give a tutorial on cumulative </a:t>
            </a:r>
            <a:r>
              <a:rPr lang="en-US" altLang="en-US">
                <a:ea typeface="ＭＳ Ｐゴシック" panose="020B0600070205080204" pitchFamily="34" charset="-128"/>
              </a:rPr>
              <a:t>or selective ACKs)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important: some specifics to your implementation of cumulative/selective 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Examples: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Single timer for entire window? One timer per packet?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Selective ACK: N out-of-order segments? All?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ECF016BA-5EF8-AE42-EC68-C17214147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FC089-841F-D544-8AE7-8EA19DB68FC5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EF4C-207E-6ABC-2581-852BAFD7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B22-FB1E-98B5-51FA-F6AAA6AE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read the handout and started looking through the code by now</a:t>
            </a:r>
          </a:p>
          <a:p>
            <a:r>
              <a:rPr lang="en-US" dirty="0"/>
              <a:t>Correctness plays only a small role; performance is important; tuning code is difficult if you start late.</a:t>
            </a:r>
          </a:p>
          <a:p>
            <a:r>
              <a:rPr lang="en-US" dirty="0"/>
              <a:t>The report will take a substantial portion of the grade. </a:t>
            </a:r>
          </a:p>
          <a:p>
            <a:pPr lvl="1"/>
            <a:r>
              <a:rPr lang="en-US" dirty="0"/>
              <a:t>Simply meeting a performance benchmark is not sufficient.</a:t>
            </a:r>
          </a:p>
          <a:p>
            <a:pPr lvl="1"/>
            <a:r>
              <a:rPr lang="en-US" dirty="0"/>
              <a:t>Exploring different design alternatives and reporting on them important.</a:t>
            </a:r>
          </a:p>
          <a:p>
            <a:pPr lvl="1"/>
            <a:r>
              <a:rPr lang="en-US" dirty="0"/>
              <a:t>The report requires conducting many experiments with your code in different settings.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99E5A-CFBD-2FF9-1CA4-8CF1F67F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62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7206-5A73-12B6-3A60-2B72E3D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concrete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6FB8-9DC2-F8C5-6F7B-B1AFFAB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Stop And Go protocol working correctly soon.</a:t>
            </a:r>
          </a:p>
          <a:p>
            <a:r>
              <a:rPr lang="en-US" dirty="0"/>
              <a:t>Start with a simple design that might help </a:t>
            </a:r>
          </a:p>
          <a:p>
            <a:pPr lvl="1"/>
            <a:r>
              <a:rPr lang="en-US" dirty="0"/>
              <a:t>Use a window scheme.</a:t>
            </a:r>
          </a:p>
          <a:p>
            <a:pPr lvl="1">
              <a:defRPr/>
            </a:pPr>
            <a:r>
              <a:rPr lang="en-US" dirty="0"/>
              <a:t>Even a basic strategy called “Go Back N” should give a lot of benefits over Stop and Go.</a:t>
            </a:r>
          </a:p>
          <a:p>
            <a:pPr lvl="1">
              <a:defRPr/>
            </a:pPr>
            <a:r>
              <a:rPr lang="en-US" dirty="0"/>
              <a:t>However, this is probably not the best final strategy, and is sub-optimal in many ways.</a:t>
            </a:r>
          </a:p>
          <a:p>
            <a:pPr>
              <a:defRPr/>
            </a:pPr>
            <a:r>
              <a:rPr lang="en-US" dirty="0"/>
              <a:t>When optimizing performance, start by ensuring good performance without loss/rebuffering. </a:t>
            </a:r>
          </a:p>
          <a:p>
            <a:r>
              <a:rPr lang="en-US" dirty="0"/>
              <a:t>For the checkpoint, it is not critical to explore sophisticated ideas.</a:t>
            </a:r>
          </a:p>
          <a:p>
            <a:pPr lvl="1"/>
            <a:r>
              <a:rPr lang="en-US" dirty="0"/>
              <a:t>But it is unlikely you will meet the minimum performance requirement without a window scheme.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F2AEE-32A0-FFD8-C357-767261FE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040E-A6FF-C289-3962-39297048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84E0-166D-57AC-4846-6BF688D6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Checkpoint: 20%</a:t>
            </a:r>
          </a:p>
          <a:p>
            <a:pPr lvl="1"/>
            <a:r>
              <a:rPr lang="en-US" dirty="0"/>
              <a:t>This includes both code, and report</a:t>
            </a:r>
          </a:p>
          <a:p>
            <a:r>
              <a:rPr lang="en-US" dirty="0"/>
              <a:t>Final submission: performance: 40%</a:t>
            </a:r>
          </a:p>
          <a:p>
            <a:r>
              <a:rPr lang="en-US" dirty="0"/>
              <a:t>Final submission: report: 40%</a:t>
            </a:r>
          </a:p>
          <a:p>
            <a:r>
              <a:rPr lang="en-US" dirty="0"/>
              <a:t>This is TENTATIVE to give you some guidelines.</a:t>
            </a:r>
          </a:p>
          <a:p>
            <a:pPr lvl="1"/>
            <a:r>
              <a:rPr lang="en-US" dirty="0"/>
              <a:t>Some changes are possible, but the broad criteria will remain the same.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EED08-9523-A1F0-67FB-27A57CB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0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50EA-2CE6-2D06-1729-01CDEC18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things we are looking for in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05F8-F6E3-B956-55B5-99D4999B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key design decisions:</a:t>
            </a:r>
          </a:p>
          <a:p>
            <a:pPr lvl="1"/>
            <a:r>
              <a:rPr lang="en-US" dirty="0"/>
              <a:t>Did you explore interesting schemes and variants?</a:t>
            </a:r>
          </a:p>
          <a:p>
            <a:pPr lvl="1"/>
            <a:r>
              <a:rPr lang="en-US" dirty="0"/>
              <a:t>Any particularly creative variants?</a:t>
            </a:r>
          </a:p>
          <a:p>
            <a:r>
              <a:rPr lang="en-US" dirty="0"/>
              <a:t>Design Ablation study:</a:t>
            </a:r>
          </a:p>
          <a:p>
            <a:pPr lvl="1"/>
            <a:r>
              <a:rPr lang="en-US" dirty="0"/>
              <a:t>Did you compare different interesting ideas and explore trade-offs?</a:t>
            </a:r>
          </a:p>
          <a:p>
            <a:pPr lvl="1"/>
            <a:r>
              <a:rPr lang="en-US" dirty="0"/>
              <a:t>Did you explain your results well?</a:t>
            </a:r>
          </a:p>
          <a:p>
            <a:r>
              <a:rPr lang="en-US" dirty="0"/>
              <a:t>Figures and report quality:</a:t>
            </a:r>
          </a:p>
          <a:p>
            <a:pPr lvl="1"/>
            <a:r>
              <a:rPr lang="en-US" dirty="0"/>
              <a:t>Do you plot results using well chosen and presented graphs?</a:t>
            </a:r>
          </a:p>
          <a:p>
            <a:pPr lvl="1"/>
            <a:r>
              <a:rPr lang="en-US" dirty="0"/>
              <a:t>Do you follow the template properly?</a:t>
            </a:r>
          </a:p>
          <a:p>
            <a:pPr lvl="1"/>
            <a:r>
              <a:rPr lang="en-US" dirty="0"/>
              <a:t>Is the report well thought out and good quality?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C4BB-7B30-A68B-35B1-CD15EA1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98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2F09-9009-BC3B-4623-2ECEECB9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2502-ED74-70B8-A357-9D12B01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Acceptable (equivalent of a B):</a:t>
            </a:r>
          </a:p>
          <a:p>
            <a:pPr lvl="1"/>
            <a:r>
              <a:rPr lang="en-US" dirty="0"/>
              <a:t>Implement at least two substantial and interesting features well while doing well on performance</a:t>
            </a:r>
          </a:p>
          <a:p>
            <a:pPr lvl="1"/>
            <a:r>
              <a:rPr lang="en-US" dirty="0"/>
              <a:t>Example: Cumulative and Selective ACKs.</a:t>
            </a:r>
          </a:p>
          <a:p>
            <a:r>
              <a:rPr lang="en-US" dirty="0"/>
              <a:t>Excellent (equivalent of an A)</a:t>
            </a:r>
          </a:p>
          <a:p>
            <a:pPr lvl="1"/>
            <a:r>
              <a:rPr lang="en-US" dirty="0"/>
              <a:t>Additional substantial features that go over and beyond.</a:t>
            </a:r>
          </a:p>
          <a:p>
            <a:pPr lvl="1"/>
            <a:r>
              <a:rPr lang="en-US" dirty="0" err="1"/>
              <a:t>Upto</a:t>
            </a:r>
            <a:r>
              <a:rPr lang="en-US" dirty="0"/>
              <a:t> you to come up with interesting ideas</a:t>
            </a:r>
          </a:p>
          <a:p>
            <a:pPr lvl="1"/>
            <a:r>
              <a:rPr lang="en-US" dirty="0"/>
              <a:t>Explore ideas from research papers/other resources and cite them and implement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67EA-68DF-A582-6AFD-6CD66077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17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AB7C-B551-CD97-F865-F0EC2EFB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poor design that may get great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C072-F872-284B-312B-58134FA5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00600"/>
          </a:xfrm>
        </p:spPr>
        <p:txBody>
          <a:bodyPr/>
          <a:lstStyle/>
          <a:p>
            <a:r>
              <a:rPr lang="en-US" dirty="0"/>
              <a:t>Negative ACKs (NACK) without a window scheme.</a:t>
            </a:r>
          </a:p>
          <a:p>
            <a:r>
              <a:rPr lang="en-US" dirty="0"/>
              <a:t>Send all packets from sender to receiver</a:t>
            </a:r>
          </a:p>
          <a:p>
            <a:pPr lvl="1"/>
            <a:r>
              <a:rPr lang="en-US" dirty="0"/>
              <a:t>Receiver sends a NACK for packets it did not receive</a:t>
            </a:r>
          </a:p>
          <a:p>
            <a:pPr lvl="1"/>
            <a:r>
              <a:rPr lang="en-US" dirty="0"/>
              <a:t>Sender sends just those packets.</a:t>
            </a:r>
          </a:p>
          <a:p>
            <a:r>
              <a:rPr lang="en-US" dirty="0"/>
              <a:t>Why might this be a poor choice?</a:t>
            </a:r>
          </a:p>
          <a:p>
            <a:pPr lvl="1"/>
            <a:r>
              <a:rPr lang="en-US" dirty="0"/>
              <a:t>In the worse case, client’s TCP may need to buffer entire file (e.g., if first packet got lost).</a:t>
            </a:r>
          </a:p>
          <a:p>
            <a:r>
              <a:rPr lang="en-US" dirty="0"/>
              <a:t>What would make a NACK based scheme interesting ?</a:t>
            </a:r>
          </a:p>
          <a:p>
            <a:pPr lvl="1"/>
            <a:r>
              <a:rPr lang="en-US" dirty="0"/>
              <a:t>Ensure a finite client buffer.</a:t>
            </a:r>
          </a:p>
          <a:p>
            <a:pPr lvl="1"/>
            <a:r>
              <a:rPr lang="en-US" dirty="0"/>
              <a:t>Work well with that finite buffer</a:t>
            </a:r>
          </a:p>
          <a:p>
            <a:pPr lvl="1"/>
            <a:r>
              <a:rPr lang="en-US" dirty="0"/>
              <a:t>This would be great for an ablation study as a variant!</a:t>
            </a:r>
          </a:p>
          <a:p>
            <a:r>
              <a:rPr lang="en-US" dirty="0">
                <a:solidFill>
                  <a:srgbClr val="FF0000"/>
                </a:solidFill>
              </a:rPr>
              <a:t>A scheme that gets great performance with infinite client buffer will not get a good grade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A2A31-5335-1BB3-C3D7-D3BDD1A9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FFD-7149-9740-AB8B-C42EF2EB166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52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A9E3B1E-28EF-F3F2-49AD-EB9AF42CD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Design Ablation Study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0F3D995-01E1-0504-0592-48A4F29F7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Ablation study: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Show system with a feature turned off does not work well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Show an optimization you expected to do well that did not.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Grading: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Acceptable: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Two interesting variants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Clear explanations (of the variants and why one did better).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Excellent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More than two interesting variants with very good explanations.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4550EBC-D843-F236-67E6-DED81F3FB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CF403-34F3-8C4B-840D-95B27C0C76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9A9C9C0E-3DE0-AE02-BAA4-1CD0D597B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8133"/>
            <a:ext cx="77724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of comparing variants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B7CF7B1-D748-6F58-C4A9-24513B581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showing benefit of a design choice.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Lets say you do a first implementation with cumulative ACK, then add selective ACK.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Compare the two designs.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much did adding selective ACK improve over just using cumulative?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Summarize in tabular format as asked.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[You are free to pick whatever’s interesting for an ablation study, above is just an example].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3BB884A1-F4EC-9F14-7EA4-0F2E7D894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69759-D9E6-124A-B7A8-193A394744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72180280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1297</Words>
  <Application>Microsoft Macintosh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Rice</vt:lpstr>
      <vt:lpstr>Project II: How to succeed</vt:lpstr>
      <vt:lpstr>Start Early</vt:lpstr>
      <vt:lpstr>Start concrete</vt:lpstr>
      <vt:lpstr>Tentative Grading Scheme</vt:lpstr>
      <vt:lpstr>Key things we are looking for in the report</vt:lpstr>
      <vt:lpstr>Design: grading criteria</vt:lpstr>
      <vt:lpstr>Example of a poor design that may get great performance</vt:lpstr>
      <vt:lpstr>Design Ablation Study</vt:lpstr>
      <vt:lpstr>Example of comparing variants</vt:lpstr>
      <vt:lpstr>PowerPoint Presentation</vt:lpstr>
      <vt:lpstr>What do we mean by interesting variant?</vt:lpstr>
      <vt:lpstr>Other considerations: Figures and report quality</vt:lpstr>
      <vt:lpstr>Sensitivity</vt:lpstr>
      <vt:lpstr>Showing variability</vt:lpstr>
      <vt:lpstr>Report quality</vt:lpstr>
      <vt:lpstr>Notes on Report Template</vt:lpstr>
      <vt:lpstr>Other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50863 Computer Network Systems</dc:title>
  <dc:creator>Microsoft Office User</dc:creator>
  <cp:lastModifiedBy>Sanjay G Rao</cp:lastModifiedBy>
  <cp:revision>82</cp:revision>
  <dcterms:created xsi:type="dcterms:W3CDTF">2018-03-19T11:36:22Z</dcterms:created>
  <dcterms:modified xsi:type="dcterms:W3CDTF">2024-02-09T15:45:55Z</dcterms:modified>
</cp:coreProperties>
</file>