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404"/>
    <a:srgbClr val="930303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9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04/05/2015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000" y="365126"/>
            <a:ext cx="8648700" cy="828674"/>
          </a:xfrm>
          <a:prstGeom prst="rect">
            <a:avLst/>
          </a:prstGeom>
          <a:solidFill>
            <a:srgbClr val="B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04/05/2015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34F8-A09C-46F9-ACC6-3F1F107EA33F}" type="datetime1">
              <a:rPr lang="fr-FR" smtClean="0"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04/05/2015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04/05/2015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04/05/2015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639" y="1331056"/>
            <a:ext cx="8656721" cy="2526632"/>
          </a:xfrm>
          <a:prstGeom prst="rect">
            <a:avLst/>
          </a:prstGeom>
          <a:solidFill>
            <a:srgbClr val="B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5485" y="1699022"/>
            <a:ext cx="8019047" cy="1790700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  <a:latin typeface="Sintony" panose="02000503050000020004" pitchFamily="50" charset="0"/>
              </a:rPr>
              <a:t>Agrégation spatiotemporelle pour la visualisation de traces d’exécution</a:t>
            </a:r>
            <a:endParaRPr lang="fr-FR" sz="4400" b="1" dirty="0">
              <a:solidFill>
                <a:schemeClr val="bg1"/>
              </a:solidFill>
              <a:latin typeface="Sintony" panose="02000503050000020004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250594"/>
            <a:ext cx="6858000" cy="1241822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Dosimont</a:t>
            </a:r>
            <a:endParaRPr lang="fr-FR" sz="2400" b="1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30273"/>
          </a:xfrm>
        </p:spPr>
        <p:txBody>
          <a:bodyPr/>
          <a:lstStyle/>
          <a:p>
            <a:r>
              <a:rPr lang="fr-FR" b="1" dirty="0" smtClean="0">
                <a:latin typeface="Sintony" panose="02000503050000020004" pitchFamily="50" charset="0"/>
              </a:rPr>
              <a:t>Publications</a:t>
            </a:r>
            <a:endParaRPr lang="fr-FR" b="1" dirty="0">
              <a:latin typeface="Sintony" panose="02000503050000020004" pitchFamily="50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1400" b="1" dirty="0">
                <a:latin typeface="Sintony" panose="02000503050000020004" pitchFamily="50" charset="0"/>
              </a:rPr>
              <a:t>International </a:t>
            </a:r>
            <a:r>
              <a:rPr lang="fr-FR" sz="1400" b="1" dirty="0" err="1">
                <a:latin typeface="Sintony" panose="02000503050000020004" pitchFamily="50" charset="0"/>
              </a:rPr>
              <a:t>Conferences</a:t>
            </a:r>
            <a:endParaRPr lang="fr-FR" sz="1400" b="1" dirty="0">
              <a:latin typeface="Sintony" panose="02000503050000020004" pitchFamily="50" charset="0"/>
            </a:endParaRPr>
          </a:p>
          <a:p>
            <a:pPr lvl="1">
              <a:lnSpc>
                <a:spcPct val="120000"/>
              </a:lnSpc>
            </a:pPr>
            <a:r>
              <a:rPr lang="fr-FR" sz="1000" b="1" dirty="0">
                <a:latin typeface="Sintony" panose="02000503050000020004" pitchFamily="50" charset="0"/>
              </a:rPr>
              <a:t>A </a:t>
            </a:r>
            <a:r>
              <a:rPr lang="fr-FR" sz="1000" b="1" dirty="0" err="1">
                <a:latin typeface="Sintony" panose="02000503050000020004" pitchFamily="50" charset="0"/>
              </a:rPr>
              <a:t>Spatiotemporal</a:t>
            </a:r>
            <a:r>
              <a:rPr lang="fr-FR" sz="1000" b="1" dirty="0">
                <a:latin typeface="Sintony" panose="02000503050000020004" pitchFamily="50" charset="0"/>
              </a:rPr>
              <a:t> Data </a:t>
            </a:r>
            <a:r>
              <a:rPr lang="fr-FR" sz="1000" b="1" dirty="0" err="1">
                <a:latin typeface="Sintony" panose="02000503050000020004" pitchFamily="50" charset="0"/>
              </a:rPr>
              <a:t>Aggregation</a:t>
            </a:r>
            <a:r>
              <a:rPr lang="fr-FR" sz="1000" b="1" dirty="0">
                <a:latin typeface="Sintony" panose="02000503050000020004" pitchFamily="50" charset="0"/>
              </a:rPr>
              <a:t> Technique for Performance </a:t>
            </a:r>
            <a:r>
              <a:rPr lang="fr-FR" sz="1000" b="1" dirty="0" err="1">
                <a:latin typeface="Sintony" panose="02000503050000020004" pitchFamily="50" charset="0"/>
              </a:rPr>
              <a:t>Analysis</a:t>
            </a:r>
            <a:r>
              <a:rPr lang="fr-FR" sz="1000" b="1" dirty="0">
                <a:latin typeface="Sintony" panose="02000503050000020004" pitchFamily="50" charset="0"/>
              </a:rPr>
              <a:t> of Large-</a:t>
            </a:r>
            <a:r>
              <a:rPr lang="fr-FR" sz="1000" b="1" dirty="0" err="1">
                <a:latin typeface="Sintony" panose="02000503050000020004" pitchFamily="50" charset="0"/>
              </a:rPr>
              <a:t>scale</a:t>
            </a:r>
            <a:r>
              <a:rPr lang="fr-FR" sz="1000" b="1" dirty="0">
                <a:latin typeface="Sintony" panose="02000503050000020004" pitchFamily="50" charset="0"/>
              </a:rPr>
              <a:t> </a:t>
            </a:r>
            <a:r>
              <a:rPr lang="fr-FR" sz="1000" b="1" dirty="0" err="1">
                <a:latin typeface="Sintony" panose="02000503050000020004" pitchFamily="50" charset="0"/>
              </a:rPr>
              <a:t>Execution</a:t>
            </a:r>
            <a:r>
              <a:rPr lang="fr-FR" sz="1000" b="1" dirty="0">
                <a:latin typeface="Sintony" panose="02000503050000020004" pitchFamily="50" charset="0"/>
              </a:rPr>
              <a:t> Traces</a:t>
            </a:r>
            <a:r>
              <a:rPr lang="fr-FR" sz="1000" dirty="0">
                <a:latin typeface="Sintony" panose="02000503050000020004" pitchFamily="50" charset="0"/>
              </a:rPr>
              <a:t>. Damien Dosimont, Robin Lamarche-Perrin, Lucas </a:t>
            </a:r>
            <a:r>
              <a:rPr lang="fr-FR" sz="1000" dirty="0" err="1">
                <a:latin typeface="Sintony" panose="02000503050000020004" pitchFamily="50" charset="0"/>
              </a:rPr>
              <a:t>Mello</a:t>
            </a:r>
            <a:r>
              <a:rPr lang="fr-FR" sz="1000" dirty="0">
                <a:latin typeface="Sintony" panose="02000503050000020004" pitchFamily="50" charset="0"/>
              </a:rPr>
              <a:t> </a:t>
            </a:r>
            <a:r>
              <a:rPr lang="fr-FR" sz="1000" dirty="0" err="1">
                <a:latin typeface="Sintony" panose="02000503050000020004" pitchFamily="50" charset="0"/>
              </a:rPr>
              <a:t>Schorr</a:t>
            </a:r>
            <a:r>
              <a:rPr lang="fr-FR" sz="1000" dirty="0">
                <a:latin typeface="Sintony" panose="02000503050000020004" pitchFamily="50" charset="0"/>
              </a:rPr>
              <a:t>, Guillaume Huard, Jean-Marc Vincent, </a:t>
            </a:r>
            <a:r>
              <a:rPr lang="fr-FR" sz="1000" i="1" dirty="0">
                <a:latin typeface="Sintony" panose="02000503050000020004" pitchFamily="50" charset="0"/>
              </a:rPr>
              <a:t>IEEE Cluster 2014</a:t>
            </a:r>
            <a:r>
              <a:rPr lang="fr-FR" sz="1000" dirty="0">
                <a:latin typeface="Sintony" panose="02000503050000020004" pitchFamily="50" charset="0"/>
              </a:rPr>
              <a:t>, pages 149-157, Madrid, </a:t>
            </a:r>
            <a:r>
              <a:rPr lang="fr-FR" sz="1000" dirty="0" err="1">
                <a:latin typeface="Sintony" panose="02000503050000020004" pitchFamily="50" charset="0"/>
              </a:rPr>
              <a:t>September</a:t>
            </a:r>
            <a:r>
              <a:rPr lang="fr-FR" sz="1000" dirty="0">
                <a:latin typeface="Sintony" panose="02000503050000020004" pitchFamily="50" charset="0"/>
              </a:rPr>
              <a:t> 2014</a:t>
            </a:r>
            <a:r>
              <a:rPr lang="fr-FR" sz="1000" dirty="0">
                <a:latin typeface="Sintony" panose="02000503050000020004" pitchFamily="50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fr-FR" sz="1000" b="1" dirty="0">
                <a:latin typeface="Sintony" panose="02000503050000020004" pitchFamily="50" charset="0"/>
              </a:rPr>
              <a:t>Efficient </a:t>
            </a:r>
            <a:r>
              <a:rPr lang="fr-FR" sz="1000" b="1" dirty="0" err="1">
                <a:latin typeface="Sintony" panose="02000503050000020004" pitchFamily="50" charset="0"/>
              </a:rPr>
              <a:t>Analysis</a:t>
            </a:r>
            <a:r>
              <a:rPr lang="fr-FR" sz="1000" b="1" dirty="0">
                <a:latin typeface="Sintony" panose="02000503050000020004" pitchFamily="50" charset="0"/>
              </a:rPr>
              <a:t> </a:t>
            </a:r>
            <a:r>
              <a:rPr lang="fr-FR" sz="1000" b="1" dirty="0" err="1">
                <a:latin typeface="Sintony" panose="02000503050000020004" pitchFamily="50" charset="0"/>
              </a:rPr>
              <a:t>Methodology</a:t>
            </a:r>
            <a:r>
              <a:rPr lang="fr-FR" sz="1000" b="1" dirty="0">
                <a:latin typeface="Sintony" panose="02000503050000020004" pitchFamily="50" charset="0"/>
              </a:rPr>
              <a:t> For </a:t>
            </a:r>
            <a:r>
              <a:rPr lang="fr-FR" sz="1000" b="1" dirty="0" err="1">
                <a:latin typeface="Sintony" panose="02000503050000020004" pitchFamily="50" charset="0"/>
              </a:rPr>
              <a:t>Huge</a:t>
            </a:r>
            <a:r>
              <a:rPr lang="fr-FR" sz="1000" b="1" dirty="0">
                <a:latin typeface="Sintony" panose="02000503050000020004" pitchFamily="50" charset="0"/>
              </a:rPr>
              <a:t> Application Traces</a:t>
            </a:r>
            <a:r>
              <a:rPr lang="fr-FR" sz="1000" dirty="0">
                <a:latin typeface="Sintony" panose="02000503050000020004" pitchFamily="50" charset="0"/>
              </a:rPr>
              <a:t>. Damien Dosimont, </a:t>
            </a:r>
            <a:r>
              <a:rPr lang="fr-FR" sz="1000" dirty="0" err="1">
                <a:latin typeface="Sintony" panose="02000503050000020004" pitchFamily="50" charset="0"/>
              </a:rPr>
              <a:t>Generoso</a:t>
            </a:r>
            <a:r>
              <a:rPr lang="fr-FR" sz="1000" dirty="0">
                <a:latin typeface="Sintony" panose="02000503050000020004" pitchFamily="50" charset="0"/>
              </a:rPr>
              <a:t> Pagano, Guillaume Huard, </a:t>
            </a:r>
            <a:r>
              <a:rPr lang="fr-FR" sz="1000" dirty="0" err="1">
                <a:latin typeface="Sintony" panose="02000503050000020004" pitchFamily="50" charset="0"/>
              </a:rPr>
              <a:t>Vania</a:t>
            </a:r>
            <a:r>
              <a:rPr lang="fr-FR" sz="1000" dirty="0">
                <a:latin typeface="Sintony" panose="02000503050000020004" pitchFamily="50" charset="0"/>
              </a:rPr>
              <a:t> </a:t>
            </a:r>
            <a:r>
              <a:rPr lang="fr-FR" sz="1000" dirty="0" err="1">
                <a:latin typeface="Sintony" panose="02000503050000020004" pitchFamily="50" charset="0"/>
              </a:rPr>
              <a:t>Marangozova</a:t>
            </a:r>
            <a:r>
              <a:rPr lang="fr-FR" sz="1000" dirty="0">
                <a:latin typeface="Sintony" panose="02000503050000020004" pitchFamily="50" charset="0"/>
              </a:rPr>
              <a:t>-Martin, Jean-Marc Vincent, </a:t>
            </a:r>
            <a:r>
              <a:rPr lang="fr-FR" sz="1000" i="1" dirty="0">
                <a:latin typeface="Sintony" panose="02000503050000020004" pitchFamily="50" charset="0"/>
              </a:rPr>
              <a:t>2014 International </a:t>
            </a:r>
            <a:r>
              <a:rPr lang="fr-FR" sz="1000" i="1" dirty="0" err="1">
                <a:latin typeface="Sintony" panose="02000503050000020004" pitchFamily="50" charset="0"/>
              </a:rPr>
              <a:t>Conference</a:t>
            </a:r>
            <a:r>
              <a:rPr lang="fr-FR" sz="1000" i="1" dirty="0">
                <a:latin typeface="Sintony" panose="02000503050000020004" pitchFamily="50" charset="0"/>
              </a:rPr>
              <a:t> on High Performance </a:t>
            </a:r>
            <a:r>
              <a:rPr lang="fr-FR" sz="1000" i="1" dirty="0" err="1">
                <a:latin typeface="Sintony" panose="02000503050000020004" pitchFamily="50" charset="0"/>
              </a:rPr>
              <a:t>Computing</a:t>
            </a:r>
            <a:r>
              <a:rPr lang="fr-FR" sz="1000" i="1" dirty="0">
                <a:latin typeface="Sintony" panose="02000503050000020004" pitchFamily="50" charset="0"/>
              </a:rPr>
              <a:t> &amp; Simulation</a:t>
            </a:r>
            <a:r>
              <a:rPr lang="fr-FR" sz="1000" dirty="0">
                <a:latin typeface="Sintony" panose="02000503050000020004" pitchFamily="50" charset="0"/>
              </a:rPr>
              <a:t>, pages 951-958, </a:t>
            </a:r>
            <a:r>
              <a:rPr lang="fr-FR" sz="1000" dirty="0" err="1">
                <a:latin typeface="Sintony" panose="02000503050000020004" pitchFamily="50" charset="0"/>
              </a:rPr>
              <a:t>Bologna</a:t>
            </a:r>
            <a:r>
              <a:rPr lang="fr-FR" sz="1000" dirty="0">
                <a:latin typeface="Sintony" panose="02000503050000020004" pitchFamily="50" charset="0"/>
              </a:rPr>
              <a:t>, </a:t>
            </a:r>
            <a:r>
              <a:rPr lang="fr-FR" sz="1000" dirty="0" err="1">
                <a:latin typeface="Sintony" panose="02000503050000020004" pitchFamily="50" charset="0"/>
              </a:rPr>
              <a:t>June</a:t>
            </a:r>
            <a:r>
              <a:rPr lang="fr-FR" sz="1000" dirty="0">
                <a:latin typeface="Sintony" panose="02000503050000020004" pitchFamily="50" charset="0"/>
              </a:rPr>
              <a:t> 2014. </a:t>
            </a:r>
            <a:endParaRPr lang="fr-FR" sz="1000" dirty="0">
              <a:latin typeface="Sintony" panose="02000503050000020004" pitchFamily="50" charset="0"/>
            </a:endParaRPr>
          </a:p>
          <a:p>
            <a:pPr lvl="1">
              <a:lnSpc>
                <a:spcPct val="120000"/>
              </a:lnSpc>
            </a:pPr>
            <a:r>
              <a:rPr lang="fr-FR" sz="1000" b="1" dirty="0">
                <a:latin typeface="Sintony" panose="02000503050000020004" pitchFamily="50" charset="0"/>
              </a:rPr>
              <a:t>Trace Management and </a:t>
            </a:r>
            <a:r>
              <a:rPr lang="fr-FR" sz="1000" b="1" dirty="0" err="1">
                <a:latin typeface="Sintony" panose="02000503050000020004" pitchFamily="50" charset="0"/>
              </a:rPr>
              <a:t>Analysis</a:t>
            </a:r>
            <a:r>
              <a:rPr lang="fr-FR" sz="1000" b="1" dirty="0">
                <a:latin typeface="Sintony" panose="02000503050000020004" pitchFamily="50" charset="0"/>
              </a:rPr>
              <a:t> for Embedded </a:t>
            </a:r>
            <a:r>
              <a:rPr lang="fr-FR" sz="1000" b="1" dirty="0" err="1">
                <a:latin typeface="Sintony" panose="02000503050000020004" pitchFamily="50" charset="0"/>
              </a:rPr>
              <a:t>Systems</a:t>
            </a:r>
            <a:r>
              <a:rPr lang="fr-FR" sz="1000" dirty="0">
                <a:latin typeface="Sintony" panose="02000503050000020004" pitchFamily="50" charset="0"/>
              </a:rPr>
              <a:t>. </a:t>
            </a:r>
            <a:r>
              <a:rPr lang="fr-FR" sz="1000" dirty="0" err="1">
                <a:latin typeface="Sintony" panose="02000503050000020004" pitchFamily="50" charset="0"/>
              </a:rPr>
              <a:t>Generoso</a:t>
            </a:r>
            <a:r>
              <a:rPr lang="fr-FR" sz="1000" dirty="0">
                <a:latin typeface="Sintony" panose="02000503050000020004" pitchFamily="50" charset="0"/>
              </a:rPr>
              <a:t> Pagano, Damien Dosimont, Guillaume Huard, </a:t>
            </a:r>
            <a:r>
              <a:rPr lang="fr-FR" sz="1000" dirty="0" err="1">
                <a:latin typeface="Sintony" panose="02000503050000020004" pitchFamily="50" charset="0"/>
              </a:rPr>
              <a:t>Vania</a:t>
            </a:r>
            <a:r>
              <a:rPr lang="fr-FR" sz="1000" dirty="0">
                <a:latin typeface="Sintony" panose="02000503050000020004" pitchFamily="50" charset="0"/>
              </a:rPr>
              <a:t> </a:t>
            </a:r>
            <a:r>
              <a:rPr lang="fr-FR" sz="1000" dirty="0" err="1">
                <a:latin typeface="Sintony" panose="02000503050000020004" pitchFamily="50" charset="0"/>
              </a:rPr>
              <a:t>Marangozova</a:t>
            </a:r>
            <a:r>
              <a:rPr lang="fr-FR" sz="1000" dirty="0">
                <a:latin typeface="Sintony" panose="02000503050000020004" pitchFamily="50" charset="0"/>
              </a:rPr>
              <a:t>-Martin, Jean-Marc Vincent, </a:t>
            </a:r>
            <a:r>
              <a:rPr lang="fr-FR" sz="1000" i="1" dirty="0">
                <a:latin typeface="Sintony" panose="02000503050000020004" pitchFamily="50" charset="0"/>
              </a:rPr>
              <a:t>2013 IEEE 7th International Symposium on Embedded </a:t>
            </a:r>
            <a:r>
              <a:rPr lang="fr-FR" sz="1000" i="1" dirty="0" err="1">
                <a:latin typeface="Sintony" panose="02000503050000020004" pitchFamily="50" charset="0"/>
              </a:rPr>
              <a:t>Multicore</a:t>
            </a:r>
            <a:r>
              <a:rPr lang="fr-FR" sz="1000" i="1" dirty="0">
                <a:latin typeface="Sintony" panose="02000503050000020004" pitchFamily="50" charset="0"/>
              </a:rPr>
              <a:t> Socs (</a:t>
            </a:r>
            <a:r>
              <a:rPr lang="fr-FR" sz="1000" i="1" dirty="0" err="1">
                <a:latin typeface="Sintony" panose="02000503050000020004" pitchFamily="50" charset="0"/>
              </a:rPr>
              <a:t>MCSoC</a:t>
            </a:r>
            <a:r>
              <a:rPr lang="fr-FR" sz="1000" i="1" dirty="0">
                <a:latin typeface="Sintony" panose="02000503050000020004" pitchFamily="50" charset="0"/>
              </a:rPr>
              <a:t>)</a:t>
            </a:r>
            <a:r>
              <a:rPr lang="fr-FR" sz="1000" dirty="0">
                <a:latin typeface="Sintony" panose="02000503050000020004" pitchFamily="50" charset="0"/>
              </a:rPr>
              <a:t>, pages 119-122, Tokyo, </a:t>
            </a:r>
            <a:r>
              <a:rPr lang="fr-FR" sz="1000" dirty="0" err="1">
                <a:latin typeface="Sintony" panose="02000503050000020004" pitchFamily="50" charset="0"/>
              </a:rPr>
              <a:t>September</a:t>
            </a:r>
            <a:r>
              <a:rPr lang="fr-FR" sz="1000" dirty="0">
                <a:latin typeface="Sintony" panose="02000503050000020004" pitchFamily="50" charset="0"/>
              </a:rPr>
              <a:t> 2013</a:t>
            </a:r>
            <a:r>
              <a:rPr lang="fr-FR" sz="1000" dirty="0">
                <a:latin typeface="Sintony" panose="02000503050000020004" pitchFamily="50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fr-FR" sz="1400" b="1" dirty="0">
                <a:latin typeface="Sintony" panose="02000503050000020004" pitchFamily="50" charset="0"/>
              </a:rPr>
              <a:t>Workshops</a:t>
            </a:r>
          </a:p>
          <a:p>
            <a:pPr lvl="1">
              <a:lnSpc>
                <a:spcPct val="120000"/>
              </a:lnSpc>
            </a:pPr>
            <a:r>
              <a:rPr lang="fr-FR" sz="1000" b="1" dirty="0" err="1">
                <a:latin typeface="Sintony" panose="02000503050000020004" pitchFamily="50" charset="0"/>
              </a:rPr>
              <a:t>Ocelotl</a:t>
            </a:r>
            <a:r>
              <a:rPr lang="fr-FR" sz="1000" b="1" dirty="0">
                <a:latin typeface="Sintony" panose="02000503050000020004" pitchFamily="50" charset="0"/>
              </a:rPr>
              <a:t>: Large Trace </a:t>
            </a:r>
            <a:r>
              <a:rPr lang="fr-FR" sz="1000" b="1" dirty="0" err="1">
                <a:latin typeface="Sintony" panose="02000503050000020004" pitchFamily="50" charset="0"/>
              </a:rPr>
              <a:t>Overviews</a:t>
            </a:r>
            <a:r>
              <a:rPr lang="fr-FR" sz="1000" b="1" dirty="0">
                <a:latin typeface="Sintony" panose="02000503050000020004" pitchFamily="50" charset="0"/>
              </a:rPr>
              <a:t> </a:t>
            </a:r>
            <a:r>
              <a:rPr lang="fr-FR" sz="1000" b="1" dirty="0" err="1">
                <a:latin typeface="Sintony" panose="02000503050000020004" pitchFamily="50" charset="0"/>
              </a:rPr>
              <a:t>Based</a:t>
            </a:r>
            <a:r>
              <a:rPr lang="fr-FR" sz="1000" b="1" dirty="0">
                <a:latin typeface="Sintony" panose="02000503050000020004" pitchFamily="50" charset="0"/>
              </a:rPr>
              <a:t> on </a:t>
            </a:r>
            <a:r>
              <a:rPr lang="fr-FR" sz="1000" b="1" dirty="0" err="1">
                <a:latin typeface="Sintony" panose="02000503050000020004" pitchFamily="50" charset="0"/>
              </a:rPr>
              <a:t>Multidimensional</a:t>
            </a:r>
            <a:r>
              <a:rPr lang="fr-FR" sz="1000" b="1" dirty="0">
                <a:latin typeface="Sintony" panose="02000503050000020004" pitchFamily="50" charset="0"/>
              </a:rPr>
              <a:t> Data </a:t>
            </a:r>
            <a:r>
              <a:rPr lang="fr-FR" sz="1000" b="1" dirty="0" err="1">
                <a:latin typeface="Sintony" panose="02000503050000020004" pitchFamily="50" charset="0"/>
              </a:rPr>
              <a:t>Aggregation</a:t>
            </a:r>
            <a:r>
              <a:rPr lang="fr-FR" sz="1000" dirty="0">
                <a:latin typeface="Sintony" panose="02000503050000020004" pitchFamily="50" charset="0"/>
              </a:rPr>
              <a:t>. Damien Dosimont, </a:t>
            </a:r>
            <a:r>
              <a:rPr lang="fr-FR" sz="1000" dirty="0" err="1">
                <a:latin typeface="Sintony" panose="02000503050000020004" pitchFamily="50" charset="0"/>
              </a:rPr>
              <a:t>Youenn</a:t>
            </a:r>
            <a:r>
              <a:rPr lang="fr-FR" sz="1000" dirty="0">
                <a:latin typeface="Sintony" panose="02000503050000020004" pitchFamily="50" charset="0"/>
              </a:rPr>
              <a:t> Corre, Lucas </a:t>
            </a:r>
            <a:r>
              <a:rPr lang="fr-FR" sz="1000" dirty="0" err="1">
                <a:latin typeface="Sintony" panose="02000503050000020004" pitchFamily="50" charset="0"/>
              </a:rPr>
              <a:t>Mello</a:t>
            </a:r>
            <a:r>
              <a:rPr lang="fr-FR" sz="1000" dirty="0">
                <a:latin typeface="Sintony" panose="02000503050000020004" pitchFamily="50" charset="0"/>
              </a:rPr>
              <a:t> </a:t>
            </a:r>
            <a:r>
              <a:rPr lang="fr-FR" sz="1000" dirty="0" err="1">
                <a:latin typeface="Sintony" panose="02000503050000020004" pitchFamily="50" charset="0"/>
              </a:rPr>
              <a:t>Schnorr</a:t>
            </a:r>
            <a:r>
              <a:rPr lang="fr-FR" sz="1000" dirty="0">
                <a:latin typeface="Sintony" panose="02000503050000020004" pitchFamily="50" charset="0"/>
              </a:rPr>
              <a:t>, Guillaume Huard, Jean-Marc Vincent, </a:t>
            </a:r>
            <a:r>
              <a:rPr lang="fr-FR" sz="1000" i="1" dirty="0">
                <a:latin typeface="Sintony" panose="02000503050000020004" pitchFamily="50" charset="0"/>
              </a:rPr>
              <a:t>8th International </a:t>
            </a:r>
            <a:r>
              <a:rPr lang="fr-FR" sz="1000" i="1" dirty="0" err="1">
                <a:latin typeface="Sintony" panose="02000503050000020004" pitchFamily="50" charset="0"/>
              </a:rPr>
              <a:t>Parallel</a:t>
            </a:r>
            <a:r>
              <a:rPr lang="fr-FR" sz="1000" i="1" dirty="0">
                <a:latin typeface="Sintony" panose="02000503050000020004" pitchFamily="50" charset="0"/>
              </a:rPr>
              <a:t> Tools Workshop (IPTW’14)</a:t>
            </a:r>
            <a:r>
              <a:rPr lang="fr-FR" sz="1000" dirty="0">
                <a:latin typeface="Sintony" panose="02000503050000020004" pitchFamily="50" charset="0"/>
              </a:rPr>
              <a:t>, Stuttgart, </a:t>
            </a:r>
            <a:r>
              <a:rPr lang="fr-FR" sz="1000" dirty="0" err="1">
                <a:latin typeface="Sintony" panose="02000503050000020004" pitchFamily="50" charset="0"/>
              </a:rPr>
              <a:t>October</a:t>
            </a:r>
            <a:r>
              <a:rPr lang="fr-FR" sz="1000" dirty="0">
                <a:latin typeface="Sintony" panose="02000503050000020004" pitchFamily="50" charset="0"/>
              </a:rPr>
              <a:t> 2014. </a:t>
            </a:r>
            <a:endParaRPr lang="fr-FR" sz="1000" dirty="0">
              <a:latin typeface="Sintony" panose="02000503050000020004" pitchFamily="50" charset="0"/>
            </a:endParaRPr>
          </a:p>
          <a:p>
            <a:pPr lvl="1">
              <a:lnSpc>
                <a:spcPct val="120000"/>
              </a:lnSpc>
            </a:pPr>
            <a:r>
              <a:rPr lang="fr-FR" sz="1000" b="1" dirty="0">
                <a:latin typeface="Sintony" panose="02000503050000020004" pitchFamily="50" charset="0"/>
              </a:rPr>
              <a:t>Agrégation temporelle pour l’analyse de traces volumineuses</a:t>
            </a:r>
            <a:r>
              <a:rPr lang="fr-FR" sz="1000" dirty="0">
                <a:latin typeface="Sintony" panose="02000503050000020004" pitchFamily="50" charset="0"/>
              </a:rPr>
              <a:t>. Damien Dosimont, Guillaume Huard, Jean-Marc Vincent, </a:t>
            </a:r>
            <a:r>
              <a:rPr lang="fr-FR" sz="1000" i="1" dirty="0">
                <a:latin typeface="Sintony" panose="02000503050000020004" pitchFamily="50" charset="0"/>
              </a:rPr>
              <a:t>10ème Atelier en Evaluation de Performances</a:t>
            </a:r>
            <a:r>
              <a:rPr lang="fr-FR" sz="1000" dirty="0">
                <a:latin typeface="Sintony" panose="02000503050000020004" pitchFamily="50" charset="0"/>
              </a:rPr>
              <a:t>, Sophia Antipolis, </a:t>
            </a:r>
            <a:r>
              <a:rPr lang="fr-FR" sz="1000" dirty="0" err="1">
                <a:latin typeface="Sintony" panose="02000503050000020004" pitchFamily="50" charset="0"/>
              </a:rPr>
              <a:t>June</a:t>
            </a:r>
            <a:r>
              <a:rPr lang="fr-FR" sz="1000" dirty="0">
                <a:latin typeface="Sintony" panose="02000503050000020004" pitchFamily="50" charset="0"/>
              </a:rPr>
              <a:t> 2014</a:t>
            </a:r>
            <a:r>
              <a:rPr lang="fr-FR" sz="1000" dirty="0">
                <a:latin typeface="Sintony" panose="02000503050000020004" pitchFamily="50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fr-FR" sz="1000" b="1" dirty="0">
                <a:latin typeface="Sintony" panose="02000503050000020004" pitchFamily="50" charset="0"/>
              </a:rPr>
              <a:t>La visualisation de traces, support à l’analyse, déverminage et optimisation d’applications de calcul haute performance</a:t>
            </a:r>
            <a:r>
              <a:rPr lang="fr-FR" sz="1000" dirty="0">
                <a:latin typeface="Sintony" panose="02000503050000020004" pitchFamily="50" charset="0"/>
              </a:rPr>
              <a:t>. Damien Dosimont, Guillaume Huard, Jean-Marc Vincent, </a:t>
            </a:r>
            <a:r>
              <a:rPr lang="fr-FR" sz="1000" i="1" dirty="0">
                <a:latin typeface="Sintony" panose="02000503050000020004" pitchFamily="50" charset="0"/>
              </a:rPr>
              <a:t>Atelier Visualisation d’informations, interaction et fouille de données (VIF) de la 13e Conférence Francophone sur l’Extraction et la Gestion des Connaissances (EGC’2013)</a:t>
            </a:r>
            <a:r>
              <a:rPr lang="fr-FR" sz="1000" dirty="0">
                <a:latin typeface="Sintony" panose="02000503050000020004" pitchFamily="50" charset="0"/>
              </a:rPr>
              <a:t>, pages 55-66, Toulouse, </a:t>
            </a:r>
            <a:r>
              <a:rPr lang="fr-FR" sz="1000" dirty="0" err="1">
                <a:latin typeface="Sintony" panose="02000503050000020004" pitchFamily="50" charset="0"/>
              </a:rPr>
              <a:t>January</a:t>
            </a:r>
            <a:r>
              <a:rPr lang="fr-FR" sz="1000" dirty="0">
                <a:latin typeface="Sintony" panose="02000503050000020004" pitchFamily="50" charset="0"/>
              </a:rPr>
              <a:t> 2013</a:t>
            </a:r>
            <a:r>
              <a:rPr lang="fr-FR" sz="1000" dirty="0">
                <a:latin typeface="Sintony" panose="02000503050000020004" pitchFamily="50" charset="0"/>
              </a:rPr>
              <a:t>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0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46</Words>
  <Application>Microsoft Office PowerPoint</Application>
  <PresentationFormat>Affichage à l'écran (4:3)</PresentationFormat>
  <Paragraphs>15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Aller</vt:lpstr>
      <vt:lpstr>Arial</vt:lpstr>
      <vt:lpstr>Calibri</vt:lpstr>
      <vt:lpstr>Calibri Light</vt:lpstr>
      <vt:lpstr>Sintony</vt:lpstr>
      <vt:lpstr>Office Theme</vt:lpstr>
      <vt:lpstr>Agrégation spatiotemporelle pour la visualisation de traces d’exécution</vt:lpstr>
      <vt:lpstr>Publications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22</cp:revision>
  <dcterms:created xsi:type="dcterms:W3CDTF">2015-05-04T13:17:04Z</dcterms:created>
  <dcterms:modified xsi:type="dcterms:W3CDTF">2015-05-04T16:46:08Z</dcterms:modified>
</cp:coreProperties>
</file>