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681" r:id="rId3"/>
    <p:sldId id="682" r:id="rId4"/>
    <p:sldId id="683" r:id="rId5"/>
    <p:sldId id="684" r:id="rId6"/>
    <p:sldId id="685" r:id="rId7"/>
    <p:sldId id="689" r:id="rId8"/>
    <p:sldId id="686" r:id="rId9"/>
    <p:sldId id="687" r:id="rId10"/>
    <p:sldId id="690" r:id="rId11"/>
    <p:sldId id="688" r:id="rId12"/>
    <p:sldId id="691" r:id="rId13"/>
    <p:sldId id="692" r:id="rId14"/>
    <p:sldId id="694" r:id="rId15"/>
    <p:sldId id="693" r:id="rId16"/>
    <p:sldId id="676" r:id="rId17"/>
    <p:sldId id="695" r:id="rId18"/>
    <p:sldId id="696" r:id="rId19"/>
    <p:sldId id="697" r:id="rId20"/>
    <p:sldId id="700" r:id="rId21"/>
    <p:sldId id="698" r:id="rId22"/>
    <p:sldId id="699" r:id="rId23"/>
    <p:sldId id="68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C1C1"/>
    <a:srgbClr val="FFFF00"/>
    <a:srgbClr val="6633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6180" autoAdjust="0"/>
  </p:normalViewPr>
  <p:slideViewPr>
    <p:cSldViewPr snapToGrid="0">
      <p:cViewPr varScale="1">
        <p:scale>
          <a:sx n="85" d="100"/>
          <a:sy n="85" d="100"/>
        </p:scale>
        <p:origin x="2118" y="60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26/10/2015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26/10/2015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26/10/2015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26/10/2015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26/10/2015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26/10/2015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26/10/2015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11" r:id="rId11"/>
    <p:sldLayoutId id="2147483709" r:id="rId12"/>
    <p:sldLayoutId id="2147483707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</a:t>
            </a:r>
            <a:r>
              <a:rPr lang="fr-FR" dirty="0" smtClean="0"/>
              <a:t>) Préconisations : documentation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1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Mettre à jour la documentation le plus souvent possible</a:t>
            </a:r>
          </a:p>
          <a:p>
            <a:r>
              <a:rPr lang="fr-FR" sz="2400" dirty="0" smtClean="0"/>
              <a:t>Indiquer les bugs ou les fonctionnalités à implémenter en utilisant les </a:t>
            </a:r>
            <a:r>
              <a:rPr lang="fr-FR" sz="2400" b="1" dirty="0" smtClean="0"/>
              <a:t>issues</a:t>
            </a:r>
            <a:endParaRPr lang="fr-FR" sz="2000" b="1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00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) Co-administration du serveur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425705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b="1" dirty="0" smtClean="0"/>
              <a:t>Problèmes soulevés par </a:t>
            </a:r>
            <a:r>
              <a:rPr lang="fr-FR" b="1" dirty="0" err="1" smtClean="0"/>
              <a:t>Huma-num</a:t>
            </a:r>
            <a:r>
              <a:rPr lang="fr-FR" b="1" dirty="0" smtClean="0"/>
              <a:t> et H. </a:t>
            </a:r>
            <a:r>
              <a:rPr lang="fr-FR" b="1" dirty="0" err="1" smtClean="0"/>
              <a:t>Pecout</a:t>
            </a:r>
            <a:r>
              <a:rPr lang="fr-FR" b="1" dirty="0" smtClean="0"/>
              <a:t> :</a:t>
            </a:r>
          </a:p>
          <a:p>
            <a:pPr lvl="1"/>
            <a:r>
              <a:rPr lang="fr-FR" b="1" dirty="0" smtClean="0"/>
              <a:t>Organisation des répertoires anarchique :</a:t>
            </a:r>
          </a:p>
          <a:p>
            <a:pPr lvl="2"/>
            <a:r>
              <a:rPr lang="fr-FR" dirty="0" smtClean="0"/>
              <a:t>Asymétrie 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2"/>
            <a:r>
              <a:rPr lang="fr-FR" dirty="0" smtClean="0"/>
              <a:t>Présence d’une multitude de reliquats</a:t>
            </a:r>
          </a:p>
          <a:p>
            <a:pPr lvl="2"/>
            <a:r>
              <a:rPr lang="fr-FR" dirty="0" smtClean="0"/>
              <a:t>Structure/nom/rôle des répertoires parfois obscurs</a:t>
            </a:r>
          </a:p>
          <a:p>
            <a:pPr lvl="2"/>
            <a:r>
              <a:rPr lang="fr-FR" dirty="0" smtClean="0"/>
              <a:t>Dépendance avec les fichiers de configuration non/mal identifiée</a:t>
            </a:r>
          </a:p>
          <a:p>
            <a:pPr lvl="2"/>
            <a:r>
              <a:rPr lang="fr-FR" dirty="0" smtClean="0"/>
              <a:t>Fichiers générés à de multiples endroits</a:t>
            </a:r>
          </a:p>
          <a:p>
            <a:pPr lvl="1"/>
            <a:r>
              <a:rPr lang="fr-FR" b="1" dirty="0" smtClean="0"/>
              <a:t>Volume des fichiers générés pouvant atteindre des dizaines de Go</a:t>
            </a:r>
          </a:p>
          <a:p>
            <a:pPr lvl="2"/>
            <a:r>
              <a:rPr lang="fr-FR" dirty="0" smtClean="0"/>
              <a:t>Logs (</a:t>
            </a:r>
            <a:r>
              <a:rPr lang="fr-FR" dirty="0" err="1" smtClean="0"/>
              <a:t>tomcat</a:t>
            </a:r>
            <a:r>
              <a:rPr lang="fr-FR" dirty="0" smtClean="0"/>
              <a:t>, application, connexions </a:t>
            </a:r>
            <a:r>
              <a:rPr lang="fr-FR" dirty="0" err="1" smtClean="0"/>
              <a:t>users</a:t>
            </a:r>
            <a:r>
              <a:rPr lang="fr-FR" dirty="0" smtClean="0"/>
              <a:t>, etc.)</a:t>
            </a:r>
          </a:p>
          <a:p>
            <a:pPr lvl="2"/>
            <a:r>
              <a:rPr lang="fr-FR" dirty="0" smtClean="0"/>
              <a:t>Extractions</a:t>
            </a:r>
          </a:p>
          <a:p>
            <a:pPr lvl="2"/>
            <a:r>
              <a:rPr lang="fr-FR" dirty="0" smtClean="0"/>
              <a:t>Dumps de la DB</a:t>
            </a:r>
          </a:p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0"/>
            <a:ext cx="8648700" cy="283705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générés dans un répertoire spécifique</a:t>
            </a:r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2) Actions : réorganisation de la structure des répertoires sur le serveur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2) Préconisations : </a:t>
            </a:r>
            <a:r>
              <a:rPr lang="fr-FR" sz="3200" dirty="0"/>
              <a:t>réorganisation de la structure des répertoires sur le serveur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0"/>
            <a:ext cx="8648700" cy="33977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Nécessité de pousser cette action plus loin : </a:t>
            </a:r>
          </a:p>
          <a:p>
            <a:pPr lvl="1"/>
            <a:r>
              <a:rPr lang="fr-FR" sz="2000" dirty="0" smtClean="0"/>
              <a:t>Rassembler tous les types de logs dans un seul endroit (serveur, application, etc.), en séparant ceux de la version de </a:t>
            </a:r>
            <a:r>
              <a:rPr lang="fr-FR" sz="2000" dirty="0" err="1" smtClean="0"/>
              <a:t>dev</a:t>
            </a:r>
            <a:r>
              <a:rPr lang="fr-FR" sz="2000" dirty="0" smtClean="0"/>
              <a:t> et ceux de la version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Séparer complètement :</a:t>
            </a:r>
          </a:p>
          <a:p>
            <a:pPr lvl="2"/>
            <a:r>
              <a:rPr lang="fr-FR" sz="1600" dirty="0" smtClean="0"/>
              <a:t>Les fichiers de configuration</a:t>
            </a:r>
          </a:p>
          <a:p>
            <a:pPr lvl="2"/>
            <a:r>
              <a:rPr lang="fr-FR" sz="1600" dirty="0" smtClean="0"/>
              <a:t>Les fichiers générés par l’application (</a:t>
            </a:r>
            <a:r>
              <a:rPr lang="fr-FR" sz="1600" dirty="0" err="1" smtClean="0"/>
              <a:t>still</a:t>
            </a:r>
            <a:r>
              <a:rPr lang="fr-FR" sz="1600" dirty="0" smtClean="0"/>
              <a:t> alive, verrous, etc.)</a:t>
            </a:r>
          </a:p>
          <a:p>
            <a:pPr lvl="2"/>
            <a:r>
              <a:rPr lang="fr-FR" sz="1600" dirty="0" smtClean="0"/>
              <a:t>Les logs</a:t>
            </a:r>
          </a:p>
          <a:p>
            <a:pPr lvl="1"/>
            <a:r>
              <a:rPr lang="fr-FR" sz="20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19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3464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par le développeur original</a:t>
            </a:r>
          </a:p>
          <a:p>
            <a:r>
              <a:rPr lang="fr-FR" sz="2400" dirty="0" smtClean="0"/>
              <a:t>Correction d’un bug de l’application qui empêchait la suppression automatique des extractions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2) Actions : Volume des fichiers générés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2) </a:t>
            </a:r>
            <a:r>
              <a:rPr lang="fr-FR" sz="2800" dirty="0" smtClean="0"/>
              <a:t>Préconisations : volume des fichiers générés</a:t>
            </a:r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0"/>
            <a:ext cx="8648700" cy="2505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Définir une politique claire de sauvegarde/suppression des fichiers</a:t>
            </a:r>
          </a:p>
          <a:p>
            <a:r>
              <a:rPr lang="fr-FR" sz="2400" dirty="0" smtClean="0"/>
              <a:t>Supprimer les fichiers régulièrement à l’aide de scripts, en particulier </a:t>
            </a:r>
            <a:r>
              <a:rPr lang="fr-FR" sz="2400" b="1" dirty="0" smtClean="0"/>
              <a:t>les extractions</a:t>
            </a:r>
          </a:p>
          <a:p>
            <a:r>
              <a:rPr lang="fr-FR" sz="2400" dirty="0" smtClean="0"/>
              <a:t>Etablir une </a:t>
            </a:r>
            <a:r>
              <a:rPr lang="fr-FR" sz="2400" b="1" dirty="0" smtClean="0"/>
              <a:t>cartographie</a:t>
            </a:r>
            <a:r>
              <a:rPr lang="fr-FR" sz="2400" dirty="0" smtClean="0"/>
              <a:t> précise des répertoires qui contiennent ces fichiers</a:t>
            </a:r>
          </a:p>
          <a:p>
            <a:endParaRPr lang="fr-FR" sz="2400" dirty="0"/>
          </a:p>
          <a:p>
            <a:endParaRPr lang="fr-FR" sz="1800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925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3) Interruption </a:t>
            </a:r>
            <a:r>
              <a:rPr lang="fr-FR" sz="3600" dirty="0" smtClean="0"/>
              <a:t>de la collecte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160770" name="Picture 2" descr="https://cloud.githubusercontent.com/assets/13257120/8598515/5c1982ae-265b-11e5-9e84-3b1538f732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" y="1198603"/>
            <a:ext cx="7768094" cy="55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Informations de départ :</a:t>
            </a:r>
          </a:p>
          <a:p>
            <a:pPr lvl="1"/>
            <a:r>
              <a:rPr lang="fr-FR" dirty="0" smtClean="0"/>
              <a:t>Ruptures allant de plusieurs minutes à plusieurs jours</a:t>
            </a:r>
          </a:p>
          <a:p>
            <a:pPr lvl="1"/>
            <a:r>
              <a:rPr lang="fr-FR" dirty="0" smtClean="0"/>
              <a:t>Certains flux sont parfois épargnés</a:t>
            </a:r>
          </a:p>
          <a:p>
            <a:pPr lvl="1"/>
            <a:r>
              <a:rPr lang="fr-FR" dirty="0" smtClean="0"/>
              <a:t>Observation faite à partir des dates de récupération</a:t>
            </a:r>
          </a:p>
          <a:p>
            <a:pPr lvl="1"/>
            <a:r>
              <a:rPr lang="fr-FR" dirty="0" smtClean="0"/>
              <a:t>Visible après extraction, ou avec les </a:t>
            </a:r>
            <a:r>
              <a:rPr lang="fr-FR" dirty="0" err="1" smtClean="0"/>
              <a:t>charts</a:t>
            </a:r>
            <a:r>
              <a:rPr lang="fr-FR" dirty="0" smtClean="0"/>
              <a:t> de la web 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Script </a:t>
            </a:r>
            <a:r>
              <a:rPr lang="fr-FR" dirty="0" err="1" smtClean="0"/>
              <a:t>Huma-num</a:t>
            </a:r>
            <a:r>
              <a:rPr lang="fr-FR" dirty="0" smtClean="0"/>
              <a:t> permet de détecter coupures en évaluant la date du dernier item</a:t>
            </a:r>
          </a:p>
          <a:p>
            <a:pPr lvl="1"/>
            <a:r>
              <a:rPr lang="fr-FR" dirty="0" smtClean="0"/>
              <a:t>Si deux applications sont actives, les coupures ne surviennent pas de manière </a:t>
            </a:r>
            <a:r>
              <a:rPr lang="fr-FR" dirty="0" err="1" smtClean="0"/>
              <a:t>concomittantes</a:t>
            </a:r>
            <a:endParaRPr lang="fr-FR" dirty="0" smtClean="0"/>
          </a:p>
          <a:p>
            <a:pPr lvl="1"/>
            <a:r>
              <a:rPr lang="fr-FR" dirty="0" smtClean="0"/>
              <a:t>Ne semble pas relié à un évènement externe particulier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 smtClean="0"/>
              <a:t>Hypothèses invalides 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Coupure du serveur : </a:t>
            </a:r>
            <a:r>
              <a:rPr lang="fr-FR" dirty="0" smtClean="0"/>
              <a:t>certains flux sont récupérés, des logs sont toujours générés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Coupure du réseau : </a:t>
            </a:r>
            <a:r>
              <a:rPr lang="fr-FR" dirty="0" smtClean="0"/>
              <a:t>l’application reste accessible pendant les périodes de trouble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Erreur d’assignation de la date : </a:t>
            </a:r>
            <a:r>
              <a:rPr lang="fr-FR" dirty="0" smtClean="0"/>
              <a:t>les logs </a:t>
            </a:r>
            <a:r>
              <a:rPr lang="fr-FR" dirty="0" err="1" smtClean="0"/>
              <a:t>errors</a:t>
            </a:r>
            <a:r>
              <a:rPr lang="fr-FR" dirty="0" smtClean="0"/>
              <a:t> de l’application montrent un état anormal de l’application : débute par une grande quantité d’exceptions, puis les tâches de collecte de flux ne donnent plus de signes de vie</a:t>
            </a:r>
            <a:endParaRPr lang="fr-FR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 smtClean="0"/>
              <a:t>Hypothèses plausibles</a:t>
            </a:r>
            <a:endParaRPr lang="en-US" dirty="0" smtClean="0"/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Problème de synchronisation 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interblocage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des tâches de collecte. </a:t>
            </a:r>
          </a:p>
          <a:p>
            <a:pPr lvl="2"/>
            <a:r>
              <a:rPr lang="fr-FR" dirty="0" smtClean="0"/>
              <a:t>La présence d’items avec des id similaires montre qu’il existe des problèmes critiques au niveau de la synchronisation des tâches et de l’accès à la DB. </a:t>
            </a:r>
          </a:p>
          <a:p>
            <a:pPr lvl="2"/>
            <a:r>
              <a:rPr lang="fr-FR" dirty="0" smtClean="0"/>
              <a:t>Peut également expliquer la grande quantité d’exceptions de type timeout trouvés dans les logs lors des perturbations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Mauvaise configuration des timeouts</a:t>
            </a:r>
          </a:p>
          <a:p>
            <a:pPr lvl="1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Pas de mécanisme de rétrocontrôle : </a:t>
            </a:r>
            <a:r>
              <a:rPr lang="fr-FR" dirty="0" smtClean="0"/>
              <a:t>les traces d’un mécanisme de détection d’</a:t>
            </a:r>
            <a:r>
              <a:rPr lang="fr-FR" dirty="0" err="1" smtClean="0"/>
              <a:t>interblocages</a:t>
            </a:r>
            <a:r>
              <a:rPr lang="fr-FR" dirty="0" smtClean="0"/>
              <a:t> sont visibles dans le code, mais il n’est plus actif.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des points d’intervention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38869"/>
            <a:ext cx="8648700" cy="211873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sz="2400" b="1" dirty="0" smtClean="0"/>
              <a:t>Tâches initiales</a:t>
            </a:r>
          </a:p>
          <a:p>
            <a:pPr lvl="1"/>
            <a:r>
              <a:rPr lang="fr-FR" sz="2000" dirty="0" smtClean="0"/>
              <a:t>Rupture de la collecte</a:t>
            </a:r>
          </a:p>
          <a:p>
            <a:pPr lvl="1"/>
            <a:r>
              <a:rPr lang="fr-FR" sz="2000" dirty="0" smtClean="0"/>
              <a:t>Extraction des données</a:t>
            </a:r>
          </a:p>
          <a:p>
            <a:pPr lvl="2"/>
            <a:r>
              <a:rPr lang="fr-FR" dirty="0" smtClean="0"/>
              <a:t>Téléchargement impossible</a:t>
            </a:r>
          </a:p>
          <a:p>
            <a:pPr lvl="2"/>
            <a:r>
              <a:rPr lang="fr-FR" dirty="0" smtClean="0"/>
              <a:t>Extraction incomplète</a:t>
            </a:r>
          </a:p>
          <a:p>
            <a:pPr lvl="1"/>
            <a:r>
              <a:rPr lang="fr-FR" sz="2000" dirty="0" smtClean="0"/>
              <a:t>Ergonomie de l’interface</a:t>
            </a:r>
          </a:p>
          <a:p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895342"/>
            <a:ext cx="8648700" cy="2338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Tâches décelées à postériori</a:t>
            </a:r>
          </a:p>
          <a:p>
            <a:pPr lvl="1"/>
            <a:r>
              <a:rPr lang="fr-FR" sz="2000" dirty="0" smtClean="0"/>
              <a:t>Réutilisabilité </a:t>
            </a:r>
            <a:r>
              <a:rPr lang="fr-FR" sz="2000" dirty="0"/>
              <a:t>de l’application</a:t>
            </a:r>
          </a:p>
          <a:p>
            <a:pPr lvl="2"/>
            <a:r>
              <a:rPr lang="fr-FR" sz="1800" dirty="0"/>
              <a:t>Gestion de versions</a:t>
            </a:r>
          </a:p>
          <a:p>
            <a:pPr lvl="2"/>
            <a:r>
              <a:rPr lang="fr-FR" sz="1800" dirty="0"/>
              <a:t>« </a:t>
            </a:r>
            <a:r>
              <a:rPr lang="fr-FR" sz="1800" dirty="0" err="1"/>
              <a:t>Compilabilité</a:t>
            </a:r>
            <a:r>
              <a:rPr lang="fr-FR" sz="1800" dirty="0"/>
              <a:t> »</a:t>
            </a:r>
          </a:p>
          <a:p>
            <a:pPr lvl="2"/>
            <a:r>
              <a:rPr lang="fr-FR" sz="1800" dirty="0"/>
              <a:t>Facilitation de l’installation et la configuration</a:t>
            </a:r>
          </a:p>
          <a:p>
            <a:pPr lvl="2"/>
            <a:r>
              <a:rPr lang="fr-FR" sz="1800" dirty="0"/>
              <a:t>Documentation</a:t>
            </a:r>
          </a:p>
          <a:p>
            <a:pPr lvl="1"/>
            <a:r>
              <a:rPr lang="fr-FR" sz="2000" dirty="0"/>
              <a:t>Co-administration du serveur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49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Interruption de la collecte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Erreur la plus récurrente lors </a:t>
            </a:r>
            <a:r>
              <a:rPr lang="fr-FR" smtClean="0"/>
              <a:t>des perturbations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6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3) Actions : interruption de la collecte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1"/>
            <a:ext cx="8648700" cy="346152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 smtClean="0"/>
              <a:t>Ecriture d’un script redémarrant l’appli après un certain temps d’activité. Aucun effet, la rupture continue après le redémarrage.</a:t>
            </a:r>
          </a:p>
          <a:p>
            <a:r>
              <a:rPr lang="fr-FR" dirty="0" smtClean="0"/>
              <a:t>Analyse du code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’application est trop peu documentée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a structure est complexe</a:t>
            </a:r>
          </a:p>
          <a:p>
            <a:pPr lvl="1"/>
            <a:r>
              <a:rPr lang="fr-FR" dirty="0" smtClean="0"/>
              <a:t>Les erreurs/exceptions des logs ne sont pas assez explicites</a:t>
            </a:r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Préconisations générales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du </a:t>
            </a:r>
            <a:r>
              <a:rPr lang="fr-FR" dirty="0" err="1" smtClean="0"/>
              <a:t>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:</a:t>
            </a:r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Netbeans</a:t>
            </a:r>
            <a:r>
              <a:rPr lang="fr-FR" dirty="0" smtClean="0"/>
              <a:t> ne compile pas:</a:t>
            </a:r>
          </a:p>
          <a:p>
            <a:pPr lvl="2"/>
            <a:r>
              <a:rPr lang="fr-FR" dirty="0" smtClean="0"/>
              <a:t>Dépendances (bibliothèques) non incluses par l’auteur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Réutilisabilité de 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842663"/>
            <a:ext cx="8648700" cy="1989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b="1" dirty="0" smtClean="0"/>
              <a:t>Problèmes encourus : </a:t>
            </a:r>
            <a:r>
              <a:rPr lang="fr-FR" dirty="0" smtClean="0"/>
              <a:t>plus de deux semaines pour « prendre en main » l’application!</a:t>
            </a:r>
          </a:p>
          <a:p>
            <a:pPr lvl="1"/>
            <a:r>
              <a:rPr lang="fr-FR" dirty="0" smtClean="0"/>
              <a:t>Rendre les sources compilables</a:t>
            </a:r>
          </a:p>
          <a:p>
            <a:pPr lvl="1"/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99507"/>
            <a:ext cx="8648700" cy="1219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Objectif :  </a:t>
            </a:r>
            <a:r>
              <a:rPr lang="fr-FR" dirty="0" smtClean="0"/>
              <a:t>fournir aux futurs développeurs le matériel capable de diminuer drastiquement le temps de prise en main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Causes?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1"/>
            <a:ext cx="8648700" cy="1387398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Pas </a:t>
            </a:r>
            <a:r>
              <a:rPr lang="fr-FR" b="1" dirty="0"/>
              <a:t>de version/de release </a:t>
            </a:r>
            <a:r>
              <a:rPr lang="fr-FR" b="1" dirty="0" smtClean="0"/>
              <a:t>officielle</a:t>
            </a:r>
          </a:p>
          <a:p>
            <a:pPr lvl="1"/>
            <a:r>
              <a:rPr lang="fr-FR" dirty="0" smtClean="0"/>
              <a:t>A </a:t>
            </a:r>
            <a:r>
              <a:rPr lang="fr-FR" dirty="0"/>
              <a:t>quoi correspondent les sources fournies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Pas d’historique du développement</a:t>
            </a:r>
          </a:p>
          <a:p>
            <a:pPr lvl="1"/>
            <a:r>
              <a:rPr lang="fr-FR" dirty="0" smtClean="0"/>
              <a:t>Sources fournies ne compilent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3401279"/>
            <a:ext cx="8648700" cy="20070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300" b="1" dirty="0"/>
              <a:t>Structure de l’application: 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de configuration nombreux</a:t>
            </a:r>
          </a:p>
          <a:p>
            <a:pPr lvl="1"/>
            <a:r>
              <a:rPr lang="fr-FR" dirty="0" smtClean="0"/>
              <a:t>Fichiers </a:t>
            </a:r>
            <a:r>
              <a:rPr lang="fr-FR" dirty="0"/>
              <a:t>générés (log, </a:t>
            </a:r>
            <a:r>
              <a:rPr lang="fr-FR" dirty="0" err="1"/>
              <a:t>still</a:t>
            </a:r>
            <a:r>
              <a:rPr lang="fr-FR" dirty="0"/>
              <a:t> alive, extraction, </a:t>
            </a:r>
            <a:r>
              <a:rPr lang="fr-FR" dirty="0" err="1"/>
              <a:t>db</a:t>
            </a:r>
            <a:r>
              <a:rPr lang="fr-FR" dirty="0"/>
              <a:t>) à de multiples endroits</a:t>
            </a:r>
          </a:p>
          <a:p>
            <a:pPr lvl="1"/>
            <a:r>
              <a:rPr lang="fr-FR" dirty="0" smtClean="0"/>
              <a:t>Asymétrie </a:t>
            </a:r>
            <a:r>
              <a:rPr lang="fr-FR" dirty="0"/>
              <a:t>entre la version de développement et la version de production</a:t>
            </a:r>
          </a:p>
          <a:p>
            <a:pPr lvl="1"/>
            <a:r>
              <a:rPr lang="fr-FR" dirty="0" smtClean="0"/>
              <a:t>Organisation </a:t>
            </a:r>
            <a:r>
              <a:rPr lang="fr-FR" dirty="0"/>
              <a:t>anarchique des répertoires/fichiers sur le </a:t>
            </a:r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4000" y="5653668"/>
            <a:ext cx="8648700" cy="4795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 très sommaire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1) Actions : gestion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2482076"/>
                <a:ext cx="8648700" cy="2101076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0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000" dirty="0" smtClean="0"/>
                  <a:t>Suppression des tests qui ne compilent pas</a:t>
                </a:r>
              </a:p>
              <a:p>
                <a:pPr lvl="1"/>
                <a:r>
                  <a:rPr lang="fr-FR" sz="2000" dirty="0" err="1" smtClean="0"/>
                  <a:t>Renommage</a:t>
                </a:r>
                <a:r>
                  <a:rPr lang="fr-FR" sz="2000" dirty="0" smtClean="0"/>
                  <a:t> de l’application: </a:t>
                </a:r>
                <a:r>
                  <a:rPr lang="fr-FR" sz="2000" dirty="0" err="1" smtClean="0"/>
                  <a:t>RSSAgregate</a:t>
                </a:r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smtClean="0"/>
                  <a:t>rssaggregate</a:t>
                </a:r>
              </a:p>
              <a:p>
                <a:pPr lvl="1"/>
                <a:r>
                  <a:rPr lang="fr-FR" sz="2000" dirty="0" smtClean="0"/>
                  <a:t>Nettoyage du dépôt</a:t>
                </a: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2482076"/>
                <a:ext cx="8648700" cy="2101076"/>
              </a:xfrm>
              <a:blipFill rotWithShape="0">
                <a:blip r:embed="rId2"/>
                <a:stretch>
                  <a:fillRect l="-987" t="-4348" b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Actions : 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Préconisations : 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650" y="2389691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Bonnes pratiques 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9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1) </a:t>
            </a:r>
            <a:r>
              <a:rPr lang="fr-FR" sz="3600" dirty="0" smtClean="0"/>
              <a:t>Actions : installation, configuration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1) Actions : documentation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11611</TotalTime>
  <Words>1057</Words>
  <Application>Microsoft Office PowerPoint</Application>
  <PresentationFormat>Affichage à l'écran (4:3)</PresentationFormat>
  <Paragraphs>171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Rappel des points d’intervention</vt:lpstr>
      <vt:lpstr>1) Réutilisabilité de l’application</vt:lpstr>
      <vt:lpstr>1) Causes?</vt:lpstr>
      <vt:lpstr>1) Actions : gestion de version</vt:lpstr>
      <vt:lpstr>1) Actions : compilation</vt:lpstr>
      <vt:lpstr>1) Préconisations : compilation</vt:lpstr>
      <vt:lpstr>1) Actions : installation, configuration</vt:lpstr>
      <vt:lpstr>1) Actions : documentation</vt:lpstr>
      <vt:lpstr>1) Préconisations : documentation</vt:lpstr>
      <vt:lpstr>2) Co-administration du serveur</vt:lpstr>
      <vt:lpstr>2) Actions : réorganisation de la structure des répertoires sur le serveur</vt:lpstr>
      <vt:lpstr>2) Préconisations : réorganisation de la structure des répertoires sur le serveur</vt:lpstr>
      <vt:lpstr>2) Actions : Volume des fichiers générés</vt:lpstr>
      <vt:lpstr>2) Préconisations : volume des fichiers générés</vt:lpstr>
      <vt:lpstr>3) Interruption de la collecte</vt:lpstr>
      <vt:lpstr>3) Interruption de la collecte</vt:lpstr>
      <vt:lpstr>3) Interruption de la collecte</vt:lpstr>
      <vt:lpstr>3) Interruption de la collecte</vt:lpstr>
      <vt:lpstr>3) Interruption de la collecte</vt:lpstr>
      <vt:lpstr>3) Actions : interruption de la collecte</vt:lpstr>
      <vt:lpstr>Préconisations générales</vt:lpstr>
      <vt:lpstr>Prise en main du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Damien</cp:lastModifiedBy>
  <cp:revision>984</cp:revision>
  <dcterms:created xsi:type="dcterms:W3CDTF">2015-05-04T13:17:04Z</dcterms:created>
  <dcterms:modified xsi:type="dcterms:W3CDTF">2015-10-26T20:59:26Z</dcterms:modified>
</cp:coreProperties>
</file>