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aa6b7b68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aa6b7b68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aa6b7b68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aa6b7b68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aa6b7b6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aa6b7b6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aa6b7b6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aa6b7b6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aa6b7b68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aa6b7b68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aa6b7b68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aa6b7b68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aa6b7b68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aa6b7b68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Control and Github</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Version Control?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Control is a tool that manages changes, additions, and revisions to a software project.</a:t>
            </a:r>
            <a:endParaRPr/>
          </a:p>
          <a:p>
            <a:pPr indent="0" lvl="0" marL="0" rtl="0" algn="l">
              <a:spcBef>
                <a:spcPts val="1200"/>
              </a:spcBef>
              <a:spcAft>
                <a:spcPts val="1200"/>
              </a:spcAft>
              <a:buNone/>
            </a:pPr>
            <a:r>
              <a:rPr lang="en"/>
              <a:t>Some version control tools can serve as a remote backup. Backup is not Version Control’s primary task.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Version Control Systems/Products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Git - a change and deletion tracking tool, we will go more in depth on GitHub, an implementation of Git</a:t>
            </a:r>
            <a:endParaRPr/>
          </a:p>
          <a:p>
            <a:pPr indent="-311150" lvl="0" marL="457200" rtl="0" algn="l">
              <a:spcBef>
                <a:spcPts val="0"/>
              </a:spcBef>
              <a:spcAft>
                <a:spcPts val="0"/>
              </a:spcAft>
              <a:buSzPts val="1300"/>
              <a:buChar char="●"/>
            </a:pPr>
            <a:r>
              <a:rPr lang="en"/>
              <a:t>Perforce - Code is housed in a central location. You can store larger files than Git out of the box</a:t>
            </a:r>
            <a:endParaRPr/>
          </a:p>
          <a:p>
            <a:pPr indent="-298450" lvl="1" marL="914400" rtl="0" algn="l">
              <a:spcBef>
                <a:spcPts val="0"/>
              </a:spcBef>
              <a:spcAft>
                <a:spcPts val="0"/>
              </a:spcAft>
              <a:buSzPts val="1100"/>
              <a:buChar char="○"/>
            </a:pPr>
            <a:r>
              <a:rPr lang="en"/>
              <a:t>Large game studios store their bigger projects 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is a lightweight version control tool with </a:t>
            </a:r>
            <a:r>
              <a:rPr lang="en"/>
              <a:t>multiple</a:t>
            </a:r>
            <a:r>
              <a:rPr lang="en"/>
              <a:t> implementations such as GitHub and GitLabs and you can even host your own Git server if you have the patience and knowledge to do so.</a:t>
            </a:r>
            <a:endParaRPr/>
          </a:p>
          <a:p>
            <a:pPr indent="0" lvl="0" marL="0" rtl="0" algn="l">
              <a:spcBef>
                <a:spcPts val="1200"/>
              </a:spcBef>
              <a:spcAft>
                <a:spcPts val="0"/>
              </a:spcAft>
              <a:buNone/>
            </a:pPr>
            <a:r>
              <a:rPr lang="en"/>
              <a:t>Git uses a model of branches. Branches track changes for that branch and any branch that get merged into that branch.</a:t>
            </a:r>
            <a:endParaRPr/>
          </a:p>
          <a:p>
            <a:pPr indent="0" lvl="0" marL="0" rtl="0" algn="l">
              <a:spcBef>
                <a:spcPts val="1200"/>
              </a:spcBef>
              <a:spcAft>
                <a:spcPts val="1200"/>
              </a:spcAft>
              <a:buNone/>
            </a:pPr>
            <a:r>
              <a:rPr lang="en"/>
              <a:t>It’s like going through a tree in reverse. You have a lot of branches. You want to do work, create a branch from a specified branch. Make your changes.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A Repository</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going to create an empty repository and place our class work in that repository. </a:t>
            </a:r>
            <a:endParaRPr/>
          </a:p>
          <a:p>
            <a:pPr indent="0" lvl="0" marL="0" rtl="0" algn="l">
              <a:spcBef>
                <a:spcPts val="1200"/>
              </a:spcBef>
              <a:spcAft>
                <a:spcPts val="1200"/>
              </a:spcAft>
              <a:buNone/>
            </a:pPr>
            <a:r>
              <a:rPr lang="en"/>
              <a:t>I will walk through how to create a repository on GitHub, then we will move to setting it up on GitHub Desktop.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Commit</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GitHub desktop, we get a list of files that are changed each time we make changes. Those files are “in staging”. They are ready to be reviewed before you tell GitHub Desktop what to do next.</a:t>
            </a:r>
            <a:endParaRPr/>
          </a:p>
          <a:p>
            <a:pPr indent="0" lvl="0" marL="0" rtl="0" algn="l">
              <a:spcBef>
                <a:spcPts val="1200"/>
              </a:spcBef>
              <a:spcAft>
                <a:spcPts val="0"/>
              </a:spcAft>
              <a:buNone/>
            </a:pPr>
            <a:r>
              <a:rPr lang="en"/>
              <a:t>On GitHub desktop, we tell GitHub what we want to put in </a:t>
            </a:r>
            <a:r>
              <a:rPr lang="en"/>
              <a:t>changes</a:t>
            </a:r>
            <a:r>
              <a:rPr lang="en"/>
              <a:t> we made by adding a small message to the commit. Messages should be meaningful and descriptive to your changes. </a:t>
            </a:r>
            <a:endParaRPr/>
          </a:p>
          <a:p>
            <a:pPr indent="0" lvl="0" marL="0" rtl="0" algn="l">
              <a:spcBef>
                <a:spcPts val="1200"/>
              </a:spcBef>
              <a:spcAft>
                <a:spcPts val="0"/>
              </a:spcAft>
              <a:buNone/>
            </a:pPr>
            <a:r>
              <a:rPr lang="en"/>
              <a:t>A Good Message looks like: “Fixed Camera Tracking in Player scene”</a:t>
            </a:r>
            <a:endParaRPr/>
          </a:p>
          <a:p>
            <a:pPr indent="0" lvl="0" marL="0" rtl="0" algn="l">
              <a:spcBef>
                <a:spcPts val="1200"/>
              </a:spcBef>
              <a:spcAft>
                <a:spcPts val="1200"/>
              </a:spcAft>
              <a:buNone/>
            </a:pPr>
            <a:r>
              <a:rPr lang="en"/>
              <a:t>A Bad Message looks like: “19-Aug-21”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Push</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you have </a:t>
            </a:r>
            <a:r>
              <a:rPr lang="en"/>
              <a:t>committed</a:t>
            </a:r>
            <a:r>
              <a:rPr lang="en"/>
              <a:t> your changes you can publish them to the remote server. This pushes the code to the GitHub repository.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Advanced</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Feel free to ask questions about how to use a command line on Mac, Linux, or Windows to integrate with Git if you are interested.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