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8" y="800"/>
      </p:cViewPr>
      <p:guideLst>
        <p:guide orient="horz" pos="1434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3D6-8F90-2643-9D23-E984B54E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1E9A0-ED8E-6C44-9CB2-C6E6D47C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0415-FA4E-1A41-9CE4-4E580617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78CF-8016-CC4E-A86A-EDB654E3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F5CE-11BE-9F41-B2F2-43051520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0343-1D61-F14F-8FDC-5F70608C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7F838-8F26-EF40-9113-EBAD7370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C99F-34EC-304F-AC8D-A8405670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9A51-ACC5-2248-B200-3D820D60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6DBF-615B-1740-8BC8-015B622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0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EA538-AE31-FA44-8442-F8128F2F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D58CA-1422-BA41-AE4F-58F842BA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555E-1E1F-AB4C-B6B9-835537F7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D3EE-598F-E643-85BD-935D9479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7D2B-B35A-F84B-9325-C2EB86F2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5A63-4DCA-134F-8168-FA735849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59A9-7B58-1142-9B85-D2EB7DE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8361-ABF7-CF46-B115-63968F91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6540-02FD-2A48-841D-CCCE86A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A765-12C4-5B46-91F4-AF8F628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AF7-88EE-924E-87AC-D27FFACE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1F90-7B34-F94B-9461-18BF1ED7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6442-487E-884D-871C-2AB334BC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38E0-92B4-B84D-9F0E-6E173EFD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FF3A-6C36-8647-AA90-C3EED11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09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256B-1A8F-C440-8BCE-E867753D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06C9-D923-9346-AF19-2A363F647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0E3F-5213-B941-AAEA-7DBB444B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F2574-FBFC-3944-BEA7-A67949EF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FB2A-F0E6-6940-AA5B-E7BC3EA1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0BC7-0071-DD42-9AA1-B52A9B77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A3E1-C57F-DE46-85B5-29AB4C5E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CE247-D44A-784F-8496-2A5DDD94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0989-FC84-8C41-B8DF-A6138FE4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A67E-FD7A-2949-9E4B-E2A9CAD8F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90F90-A8BE-8547-9E4D-0F58D86F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14CDA-BDA5-394A-8B9E-B6521E3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09EC-1273-224D-BB4C-FFC34CFF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945C-6651-794D-84AE-E523FF69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7D87-63B7-C741-BD0E-FA7F228E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B608-53C7-4C42-8729-83E2191B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D49A1-CD8B-8540-8E32-A1CAC758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1510-3743-FF42-A111-DD528F7B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1203A-FDB4-114B-B6BF-83D305C5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854E9-3A26-D143-BA0B-6CFB0881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A547-7D51-7C42-B472-C202AC9C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DE37-7F35-744C-9F69-80059CF1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ED10-C368-2343-8BD8-912E804E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E005-BB78-DE42-8356-AFD37A2B3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8FA0-0E99-C94F-A8FF-DF624FF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22A8-545B-CB49-BEDC-EC66EB0D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5851-D870-974F-BF0B-A237ACC5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A0D-D360-C240-B2ED-A7D65D2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22521-EB31-2047-88B3-D9F6B6D62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A06C-1372-DB4E-A340-653CAA924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D462-F627-784C-8A73-5BB830E2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39CE-92B1-8944-9939-4D91BE4A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9D024-D70E-AC49-AFF9-82B3030A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8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7F2B5-ECF5-6E41-9489-2CC2E3DB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BFC7-C698-6547-BBF3-3FD195A9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820E-7490-2C4A-8513-5E416C32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511A-907A-DE48-8D56-5CBB148AA04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D3B8-3D93-BA4E-AA21-771F47AA3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5992-4DB3-BE4E-8521-FB7891F0E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321A-C900-6C49-A02F-16C6D9BC7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BBDA4-CFC0-D34D-9C90-85B45154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486" y="2110105"/>
            <a:ext cx="2357120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5DED6E-0A5B-7E4C-B36A-BBEE43724DEC}"/>
              </a:ext>
            </a:extLst>
          </p:cNvPr>
          <p:cNvSpPr/>
          <p:nvPr/>
        </p:nvSpPr>
        <p:spPr>
          <a:xfrm>
            <a:off x="5036820" y="2087880"/>
            <a:ext cx="2357120" cy="2357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7E0270-BD80-8249-A323-CB49B3E5756C}"/>
              </a:ext>
            </a:extLst>
          </p:cNvPr>
          <p:cNvCxnSpPr>
            <a:cxnSpLocks/>
          </p:cNvCxnSpPr>
          <p:nvPr/>
        </p:nvCxnSpPr>
        <p:spPr>
          <a:xfrm>
            <a:off x="5414962" y="2464435"/>
            <a:ext cx="674370" cy="1957070"/>
          </a:xfrm>
          <a:prstGeom prst="line">
            <a:avLst/>
          </a:prstGeom>
          <a:ln w="406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8A42E-B46D-5449-B4C3-1DB6FB1CB07B}"/>
              </a:ext>
            </a:extLst>
          </p:cNvPr>
          <p:cNvCxnSpPr>
            <a:cxnSpLocks/>
          </p:cNvCxnSpPr>
          <p:nvPr/>
        </p:nvCxnSpPr>
        <p:spPr>
          <a:xfrm flipV="1">
            <a:off x="6329997" y="2479675"/>
            <a:ext cx="674370" cy="1957070"/>
          </a:xfrm>
          <a:prstGeom prst="line">
            <a:avLst/>
          </a:prstGeom>
          <a:ln w="406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72E0D3-70E2-4A4B-9AF9-71C3A7762856}"/>
              </a:ext>
            </a:extLst>
          </p:cNvPr>
          <p:cNvCxnSpPr>
            <a:cxnSpLocks/>
          </p:cNvCxnSpPr>
          <p:nvPr/>
        </p:nvCxnSpPr>
        <p:spPr>
          <a:xfrm flipV="1">
            <a:off x="5821680" y="2479676"/>
            <a:ext cx="374967" cy="1088180"/>
          </a:xfrm>
          <a:prstGeom prst="line">
            <a:avLst/>
          </a:prstGeom>
          <a:ln w="406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Dos Reis Barros</dc:creator>
  <cp:lastModifiedBy>Mario Dos Reis Barros</cp:lastModifiedBy>
  <cp:revision>4</cp:revision>
  <dcterms:created xsi:type="dcterms:W3CDTF">2018-12-21T11:14:59Z</dcterms:created>
  <dcterms:modified xsi:type="dcterms:W3CDTF">2018-12-21T13:39:11Z</dcterms:modified>
</cp:coreProperties>
</file>