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2" r:id="rId3"/>
    <p:sldId id="294" r:id="rId4"/>
    <p:sldId id="299" r:id="rId5"/>
    <p:sldId id="295" r:id="rId6"/>
    <p:sldId id="296" r:id="rId7"/>
    <p:sldId id="298" r:id="rId8"/>
    <p:sldId id="300" r:id="rId9"/>
    <p:sldId id="301" r:id="rId10"/>
    <p:sldId id="302" r:id="rId11"/>
    <p:sldId id="303" r:id="rId12"/>
    <p:sldId id="309" r:id="rId13"/>
    <p:sldId id="304" r:id="rId14"/>
    <p:sldId id="305" r:id="rId15"/>
    <p:sldId id="306" r:id="rId16"/>
    <p:sldId id="307" r:id="rId17"/>
    <p:sldId id="29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4929724-28AB-4BBE-8A27-FFD3A298E9BF}">
          <p14:sldIdLst>
            <p14:sldId id="257"/>
            <p14:sldId id="262"/>
            <p14:sldId id="294"/>
            <p14:sldId id="299"/>
            <p14:sldId id="295"/>
            <p14:sldId id="296"/>
            <p14:sldId id="298"/>
            <p14:sldId id="300"/>
            <p14:sldId id="301"/>
            <p14:sldId id="302"/>
            <p14:sldId id="303"/>
            <p14:sldId id="309"/>
            <p14:sldId id="304"/>
            <p14:sldId id="305"/>
            <p14:sldId id="306"/>
          </p14:sldIdLst>
        </p14:section>
        <p14:section name="Undoing Changes" id="{13187134-A5AD-4487-A2C7-614FA0C6FBD3}">
          <p14:sldIdLst>
            <p14:sldId id="307"/>
            <p14:sldId id="297"/>
            <p14:sldId id="30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4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undoing-changes" TargetMode="External"/><Relationship Id="rId2" Type="http://schemas.openxmlformats.org/officeDocument/2006/relationships/hyperlink" Target="https://git-scm.com/book/en/v2/Git-Basics-Undoing-Th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/rewriting-histo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the Repo Change?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7-4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a Particular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c572b41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8159" y="2476125"/>
            <a:ext cx="9321123" cy="32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85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Head???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--decorate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 to do with where the branch is pointing – now it’s to a previous commit</a:t>
            </a:r>
          </a:p>
          <a:p>
            <a:r>
              <a:rPr lang="en-US" dirty="0" smtClean="0"/>
              <a:t>Explore your script and you’ll see it from that state: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001" y="2653484"/>
            <a:ext cx="10941907" cy="15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59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1714" y="1948596"/>
            <a:ext cx="8726478" cy="3455743"/>
          </a:xfrm>
        </p:spPr>
      </p:pic>
    </p:spTree>
    <p:extLst>
      <p:ext uri="{BB962C8B-B14F-4D97-AF65-F5344CB8AC3E}">
        <p14:creationId xmlns:p14="http://schemas.microsoft.com/office/powerpoint/2010/main" xmlns="" val="3200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Head???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--decorate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001" y="2653484"/>
            <a:ext cx="10941907" cy="15082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477108" y="4001294"/>
            <a:ext cx="6237552" cy="1502746"/>
            <a:chOff x="1477108" y="4001294"/>
            <a:chExt cx="6237552" cy="1502746"/>
          </a:xfrm>
        </p:grpSpPr>
        <p:sp>
          <p:nvSpPr>
            <p:cNvPr id="6" name="TextBox 5"/>
            <p:cNvSpPr txBox="1"/>
            <p:nvPr/>
          </p:nvSpPr>
          <p:spPr>
            <a:xfrm>
              <a:off x="4360985" y="5134708"/>
              <a:ext cx="335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did the other commits go?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477108" y="4001294"/>
              <a:ext cx="4560715" cy="1133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594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Commits Are Still There - Phew!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346" y="2731696"/>
            <a:ext cx="9697627" cy="29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6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You Want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work with the file as it was at that time: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then bring those changes into the current commit </a:t>
            </a:r>
          </a:p>
          <a:p>
            <a:r>
              <a:rPr lang="en-US" dirty="0" smtClean="0"/>
              <a:t>I’ll argue for using a branch to do this in the last section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870951"/>
            <a:ext cx="10473758" cy="1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9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Out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get complicated!</a:t>
            </a:r>
          </a:p>
          <a:p>
            <a:r>
              <a:rPr lang="en-US" dirty="0" smtClean="0"/>
              <a:t>Three main commands: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(hard, soft, mixed)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revert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cherry-pick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diagram helps: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90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22" y="182245"/>
            <a:ext cx="8569235" cy="64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93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git-scm.com/book/en/v2/Git-Basics-Undoing-Things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www.atlassian.com/git/tutorials/undoing-changes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www.atlassian.com/git/tutorials/rewriting-history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9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Core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Changeset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t="5396"/>
          <a:stretch/>
        </p:blipFill>
        <p:spPr>
          <a:xfrm>
            <a:off x="7216054" y="1073454"/>
            <a:ext cx="3151764" cy="1973370"/>
          </a:xfrm>
          <a:prstGeom prst="rect">
            <a:avLst/>
          </a:prstGeom>
        </p:spPr>
      </p:pic>
      <p:pic>
        <p:nvPicPr>
          <p:cNvPr id="8" name="Picture 2" descr="graph_bra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6365" y="2912922"/>
            <a:ext cx="2631143" cy="14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ange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8309" y="4508063"/>
            <a:ext cx="3327255" cy="15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1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These Concepts, We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sha-1 unique identifier to view a snapshot</a:t>
            </a:r>
          </a:p>
          <a:p>
            <a:r>
              <a:rPr lang="en-US" dirty="0" smtClean="0"/>
              <a:t>Compare the differences from one snapshot to a next</a:t>
            </a:r>
          </a:p>
          <a:p>
            <a:r>
              <a:rPr lang="en-US" dirty="0" smtClean="0"/>
              <a:t>Compare two different snapshots/commits</a:t>
            </a:r>
          </a:p>
          <a:p>
            <a:r>
              <a:rPr lang="en-US" dirty="0" smtClean="0"/>
              <a:t>Revert to the project at specific points (commits)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60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 Identifier – These Are Crucial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nodes along the graph</a:t>
            </a:r>
          </a:p>
          <a:p>
            <a:r>
              <a:rPr lang="en-US" dirty="0" smtClean="0"/>
              <a:t>We use them to view and/or navigate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2313" y="3131430"/>
            <a:ext cx="8013125" cy="147459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4694" y="4832007"/>
            <a:ext cx="8035986" cy="126884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4920" y="2708483"/>
            <a:ext cx="10367909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96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Before a Commit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3281" y="1690688"/>
            <a:ext cx="8002204" cy="4073849"/>
          </a:xfrm>
        </p:spPr>
      </p:pic>
      <p:sp>
        <p:nvSpPr>
          <p:cNvPr id="5" name="TextBox 4"/>
          <p:cNvSpPr txBox="1"/>
          <p:nvPr/>
        </p:nvSpPr>
        <p:spPr>
          <a:xfrm>
            <a:off x="226423" y="3474720"/>
            <a:ext cx="184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 Changes</a:t>
            </a:r>
          </a:p>
          <a:p>
            <a:r>
              <a:rPr lang="en-US" i="1" dirty="0" smtClean="0"/>
              <a:t>before</a:t>
            </a:r>
            <a:r>
              <a:rPr lang="en-US" dirty="0" smtClean="0"/>
              <a:t> a commit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067889" y="3378926"/>
            <a:ext cx="1006237" cy="418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66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Between Two Diffs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4914" y="1849587"/>
            <a:ext cx="6359161" cy="3871944"/>
          </a:xfrm>
        </p:spPr>
      </p:pic>
      <p:sp>
        <p:nvSpPr>
          <p:cNvPr id="6" name="TextBox 5"/>
          <p:cNvSpPr txBox="1"/>
          <p:nvPr/>
        </p:nvSpPr>
        <p:spPr>
          <a:xfrm>
            <a:off x="226423" y="3352794"/>
            <a:ext cx="209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 differences</a:t>
            </a:r>
          </a:p>
          <a:p>
            <a:r>
              <a:rPr lang="en-US" dirty="0" smtClean="0"/>
              <a:t>between</a:t>
            </a:r>
            <a:r>
              <a:rPr lang="en-US" i="1" dirty="0" smtClean="0"/>
              <a:t> </a:t>
            </a:r>
            <a:r>
              <a:rPr lang="en-US" dirty="0" smtClean="0"/>
              <a:t>2 commits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2318471" y="3257000"/>
            <a:ext cx="755655" cy="418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423" y="2054885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 IDs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033008" y="2239551"/>
            <a:ext cx="1041118" cy="280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725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 Between Two Diffs</a:t>
            </a:r>
            <a:endParaRPr lang="en-US" dirty="0"/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3125832"/>
            <a:ext cx="5181600" cy="1750924"/>
          </a:xfrm>
        </p:spPr>
      </p:pic>
      <p:pic>
        <p:nvPicPr>
          <p:cNvPr id="10" name="Content Placeholder 9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158113"/>
            <a:ext cx="5181600" cy="1686362"/>
          </a:xfrm>
        </p:spPr>
      </p:pic>
    </p:spTree>
    <p:extLst>
      <p:ext uri="{BB962C8B-B14F-4D97-AF65-F5344CB8AC3E}">
        <p14:creationId xmlns:p14="http://schemas.microsoft.com/office/powerpoint/2010/main" xmlns="" val="38067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Between Two Diffs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master~1 master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&lt;sha-1&gt; &lt;sha-1&gt;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(this just shows changes made but not added)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Why all the hassle?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Diffs tell you what changed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Commit messages tell you why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With both, you can easily navigate through the history of a repo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0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a Particular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&lt;sha-1&gt;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375" y="2430466"/>
            <a:ext cx="10401425" cy="8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30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330</Words>
  <Application>Microsoft Office PowerPoint</Application>
  <PresentationFormat>自定义</PresentationFormat>
  <Paragraphs>73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How Does the Repo Change?</vt:lpstr>
      <vt:lpstr>3 Core Concepts</vt:lpstr>
      <vt:lpstr>With These Concepts, We Can</vt:lpstr>
      <vt:lpstr>sha-1 Identifier – These Are Crucial</vt:lpstr>
      <vt:lpstr>Seeing Changes Before a Commit</vt:lpstr>
      <vt:lpstr>Seeing Changes Between Two Diffs</vt:lpstr>
      <vt:lpstr>Order Matters Between Two Diffs</vt:lpstr>
      <vt:lpstr>Seeing Changes Between Two Diffs</vt:lpstr>
      <vt:lpstr>Going to a Particular Commit</vt:lpstr>
      <vt:lpstr>Going to a Particular Commit</vt:lpstr>
      <vt:lpstr>Detached Head???</vt:lpstr>
      <vt:lpstr>Where are we?</vt:lpstr>
      <vt:lpstr>Detached Head???</vt:lpstr>
      <vt:lpstr>The Commits Are Still There - Phew!</vt:lpstr>
      <vt:lpstr>Why Would You Want to Do This?</vt:lpstr>
      <vt:lpstr>Backing Out Changes</vt:lpstr>
      <vt:lpstr>幻灯片 17</vt:lpstr>
      <vt:lpstr>More 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Acer</cp:lastModifiedBy>
  <cp:revision>151</cp:revision>
  <dcterms:created xsi:type="dcterms:W3CDTF">2017-07-31T21:48:11Z</dcterms:created>
  <dcterms:modified xsi:type="dcterms:W3CDTF">2021-10-22T06:11:20Z</dcterms:modified>
</cp:coreProperties>
</file>