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659-EEF9-1546-8C3A-45CB6D0A5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A1FC8-EE28-4143-922F-AC8A29D4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A600-A496-984F-AC90-938F1327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75F9-DCE0-3143-A6CD-C4714A0F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272B-DB24-6E43-9ED0-FE5A97E6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84B8-F74E-5144-851E-B3951FBA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BD56D-245E-6B4F-AD64-9BDB9ACB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2EE32-BDDB-7C4B-90C1-0D9BE75F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9DFD-45A6-F049-B63F-B210DE0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4FE2-E278-C944-8B69-EBD20DD9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33F6C-B48A-5043-947A-D781E5AD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3FC7A-49A8-0148-8C4E-491726DE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B7E7-D6F4-1541-A60D-7475730E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71E3-99F7-F84E-9C6C-9AFFCF4B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F5A4-AEEF-2E4E-8224-CB3CA6EE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7365-8D46-ED48-82B4-76967829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2E3F-BD48-6345-868D-AED0D2A8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3CB-1453-1640-9620-7C83E00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6469-D784-1B4D-A128-800E781C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0AE8-D04B-2A4B-B3E6-9C4CFF7C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4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0E46-F025-384C-8245-0B462D04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E9F0-C7CC-D24B-9CDB-C5607ED6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5CAB-43C8-014E-83FF-11FF13A2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705C-AA8C-A04C-83F1-84D552FB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A65A-DE69-4846-ACAA-F339746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1C3B-49E6-AD42-BBA0-68E135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72DA-5943-5B4C-9270-7B15C8B79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97A2-2A77-8A43-A51B-C860CC93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6BCF-F975-E547-87EA-2B6A36BE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29C22-F66A-7E4C-9777-90A1098E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55E2-158A-5244-BF59-AA2EE8CD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E970-2D5B-3843-97BD-D9A20B7F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B31EA-469D-2A49-8BE9-DA195FAC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073A-682A-BA4A-9498-34EC7005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E41E-A3B2-8B4A-80FE-1DF78ED26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D1F63-A9FB-D249-AE35-D81E8E845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879E7-DF0C-1B47-B799-BDAB53DC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2C207-A152-C143-AE1A-B7FB85B0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D5BB0-FEC7-4B4F-9CAE-29452C24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E4A2-19C2-FB45-A85D-F532C5DF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1A23F-991F-2240-8573-6B73E078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1579-AA8F-EC4A-8FD9-BC9C8D6E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999F2-2354-0345-85CA-F3E8834A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F5791-FB6B-2E49-ABFD-4F1A085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BA7E8-1A17-614F-B086-EC32761C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A3C8-DC0E-2841-9342-39C6E2F3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662E-6D26-534D-8876-11B5F469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0D1A-670A-F94C-A550-E2BDC513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F1836-F8F6-4648-92AE-9660DC172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52CF-C989-6C43-8A3D-72735FC0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184B-777A-544A-86EF-C05B9751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F07E-9801-424A-8186-87371EF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797-0806-BF49-B87D-9E3E3C69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2FF39-864A-6540-8546-5B204DAF1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066D-AE04-7F44-B70E-7228BDCD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1A27-AF5F-F743-A6AD-FFA9950C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56620-ABB5-1842-83A5-547626EF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5452-6F30-6B4E-A8A5-26C1677C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6845E-A11D-5B40-B992-B40DA06E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1F90-973B-6040-B870-1CFB0910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4DD5-E3BF-1140-8628-78D020C6C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F2BC-C3C4-D349-8F8A-64C7CF62F171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85D7-78F5-AD4D-9298-327C9845C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3063-3D8C-3A4B-B2E2-391793433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4FD6-832B-5E4F-B19E-D4E075C2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4AD0-425C-4F49-BF60-1436A573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4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Quick Introduction to Version Control with Git and GitHub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69321-167F-7949-A776-D96E6805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Group (3)</a:t>
            </a:r>
          </a:p>
          <a:p>
            <a:r>
              <a:rPr lang="en-US" dirty="0"/>
              <a:t>AFEC-X</a:t>
            </a:r>
          </a:p>
        </p:txBody>
      </p:sp>
    </p:spTree>
    <p:extLst>
      <p:ext uri="{BB962C8B-B14F-4D97-AF65-F5344CB8AC3E}">
        <p14:creationId xmlns:p14="http://schemas.microsoft.com/office/powerpoint/2010/main" val="10785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BCED-3DFC-6841-8C7D-6347FA78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4"/>
            <a:ext cx="10515600" cy="1325563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051D-5BDF-AE48-A06F-2CB43EF8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Coding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dirty="0"/>
              <a:t>- copy of the scrip before using analysis (</a:t>
            </a:r>
            <a:r>
              <a:rPr lang="en-US" dirty="0" err="1"/>
              <a:t>eg.</a:t>
            </a:r>
            <a:r>
              <a:rPr lang="en-US" dirty="0"/>
              <a:t> data, data1, data2…)</a:t>
            </a:r>
          </a:p>
          <a:p>
            <a:r>
              <a:rPr lang="en-US" dirty="0"/>
              <a:t>(difficult to remember the differences of the files)</a:t>
            </a:r>
          </a:p>
          <a:p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/>
              <a:t> – Share your code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Version Control System (VCS)</a:t>
            </a:r>
          </a:p>
          <a:p>
            <a:r>
              <a:rPr lang="en-US" dirty="0"/>
              <a:t>Your collaborators can make and save changes to the code</a:t>
            </a:r>
          </a:p>
        </p:txBody>
      </p:sp>
    </p:spTree>
    <p:extLst>
      <p:ext uri="{BB962C8B-B14F-4D97-AF65-F5344CB8AC3E}">
        <p14:creationId xmlns:p14="http://schemas.microsoft.com/office/powerpoint/2010/main" val="312832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A7AF-DF62-4E47-9EFD-5ECE109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1"/>
            <a:ext cx="10515600" cy="1325563"/>
          </a:xfrm>
        </p:spPr>
        <p:txBody>
          <a:bodyPr/>
          <a:lstStyle/>
          <a:p>
            <a:r>
              <a:rPr lang="en-US" dirty="0"/>
              <a:t>New for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3EA1-91B4-EA4C-A8B3-948B1B50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Version Control System (VCS)</a:t>
            </a:r>
          </a:p>
          <a:p>
            <a:r>
              <a:rPr lang="en-US" dirty="0"/>
              <a:t>Git - Git is a 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and open source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distributed version control system </a:t>
            </a:r>
          </a:p>
          <a:p>
            <a:r>
              <a:rPr lang="en-US" dirty="0"/>
              <a:t>GitHub - GitHub is a development platform </a:t>
            </a:r>
            <a:r>
              <a:rPr lang="en-US" dirty="0">
                <a:solidFill>
                  <a:srgbClr val="FF0000"/>
                </a:solidFill>
              </a:rPr>
              <a:t>inspired by the way you work</a:t>
            </a:r>
            <a:r>
              <a:rPr lang="en-US" dirty="0"/>
              <a:t> </a:t>
            </a:r>
          </a:p>
          <a:p>
            <a:r>
              <a:rPr lang="en-US" dirty="0"/>
              <a:t>We can use it with </a:t>
            </a:r>
            <a:r>
              <a:rPr lang="en-US" dirty="0">
                <a:solidFill>
                  <a:srgbClr val="FF0000"/>
                </a:solidFill>
              </a:rPr>
              <a:t>different language </a:t>
            </a:r>
            <a:r>
              <a:rPr lang="en-US" dirty="0"/>
              <a:t>(R, Python,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FF0000"/>
                </a:solidFill>
              </a:rPr>
              <a:t>identify</a:t>
            </a:r>
            <a:r>
              <a:rPr lang="en-US" dirty="0"/>
              <a:t> whether it is edited</a:t>
            </a:r>
          </a:p>
          <a:p>
            <a:r>
              <a:rPr lang="en-US" dirty="0"/>
              <a:t>Collaborate with others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71ADC-EC16-3C49-8436-F8C3A3771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32" y="4735513"/>
            <a:ext cx="4217580" cy="1630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A4365-668E-E44E-B0FA-E89B29791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4" y="4735513"/>
            <a:ext cx="1738312" cy="1738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C5D81F-E88B-0648-8142-DC1A4BBB9C85}"/>
              </a:ext>
            </a:extLst>
          </p:cNvPr>
          <p:cNvSpPr/>
          <p:nvPr/>
        </p:nvSpPr>
        <p:spPr>
          <a:xfrm>
            <a:off x="9221622" y="6433493"/>
            <a:ext cx="2871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(Source- https://</a:t>
            </a:r>
            <a:r>
              <a:rPr lang="en-US" dirty="0" err="1"/>
              <a:t>github.com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28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FF91-BEA9-B64F-9165-6825B0F0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view science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6866-9922-6D4F-9A97-5F36A155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647" y="2372611"/>
            <a:ext cx="6510337" cy="2300757"/>
          </a:xfrm>
        </p:spPr>
        <p:txBody>
          <a:bodyPr/>
          <a:lstStyle/>
          <a:p>
            <a:r>
              <a:rPr lang="en-US" dirty="0"/>
              <a:t>Modern science</a:t>
            </a:r>
          </a:p>
          <a:p>
            <a:r>
              <a:rPr lang="en-US" dirty="0"/>
              <a:t>Collaboration is more encourage</a:t>
            </a:r>
          </a:p>
          <a:p>
            <a:r>
              <a:rPr lang="en-US" dirty="0"/>
              <a:t>Reproducibility can be done</a:t>
            </a:r>
          </a:p>
          <a:p>
            <a:r>
              <a:rPr lang="en-US" dirty="0"/>
              <a:t>Science is more transparent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562DE-84A9-544D-B41C-C323B772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15" y="2651453"/>
            <a:ext cx="2834610" cy="11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3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158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Quick Introduction to Version Control with Git and GitHub  </vt:lpstr>
      <vt:lpstr>Background Information</vt:lpstr>
      <vt:lpstr>New for us!</vt:lpstr>
      <vt:lpstr>How do you view science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2019-10-23T01:19:59Z</dcterms:created>
  <dcterms:modified xsi:type="dcterms:W3CDTF">2019-10-23T02:17:27Z</dcterms:modified>
</cp:coreProperties>
</file>