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1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242E38-1D9B-34A0-C06D-28401696DB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B6B070D-C14D-289A-5063-4214A85C70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321EE5A-B97C-3CB2-0EA5-46B753FCD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FE6A-E2D9-42FC-AF0F-6CB7BF4D2237}" type="datetimeFigureOut">
              <a:rPr lang="es-CO" smtClean="0"/>
              <a:t>14/10/2022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76DB72C-3A30-D353-6658-14677B321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645100-4D7A-9834-4869-D2E69511D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61F3-8490-4B31-AEB3-9C285D53190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18598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F1D9AD-1A0E-9F3B-FC06-2709D9E13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0642B12-3D03-5ACB-1478-04AA808027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7CAB2A5-A00F-A565-3113-30EF9CC76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FE6A-E2D9-42FC-AF0F-6CB7BF4D2237}" type="datetimeFigureOut">
              <a:rPr lang="es-CO" smtClean="0"/>
              <a:t>14/10/2022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ED035C4-7BAC-E116-C358-1941EAA8F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36DA645-DBE0-23C5-804E-08E728183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61F3-8490-4B31-AEB3-9C285D53190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99300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6F8D80A-2A9E-8F93-3D31-0D8FC5AC39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F97AD36-804E-3E3F-A482-48FDE40318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D2C68D8-49C5-9183-00AA-D8A05714E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FE6A-E2D9-42FC-AF0F-6CB7BF4D2237}" type="datetimeFigureOut">
              <a:rPr lang="es-CO" smtClean="0"/>
              <a:t>14/10/2022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609C093-4482-62D0-CFD0-8D01D28E9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FFD67A-6CC5-16B2-251C-5E6B74553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61F3-8490-4B31-AEB3-9C285D53190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60768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7DD5F6-1721-5D6D-C2F7-F477B787A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C51B9C-E540-F2E9-06EF-A0774FE51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C626BD1-9C4C-0E51-908B-AE73F9F77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FE6A-E2D9-42FC-AF0F-6CB7BF4D2237}" type="datetimeFigureOut">
              <a:rPr lang="es-CO" smtClean="0"/>
              <a:t>14/10/2022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565ADE4-CDF0-F9A0-E626-D48E527DE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0FE4F6A-2124-D202-7F9D-12F146102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61F3-8490-4B31-AEB3-9C285D53190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26447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71DADE-6A8B-CAFA-69D6-67C5CE622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24AE6AF-4E44-A1DC-231F-A54492DECC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D3A80FE-210A-DC5B-D49C-06CFD9660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FE6A-E2D9-42FC-AF0F-6CB7BF4D2237}" type="datetimeFigureOut">
              <a:rPr lang="es-CO" smtClean="0"/>
              <a:t>14/10/2022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F981BB-D516-87F5-FC22-5F223564C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A12D92D-121A-3D6B-29EC-8DA891407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61F3-8490-4B31-AEB3-9C285D53190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66072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EF2F01-D4A3-82DF-2694-26E03CFFA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A045D2-29B9-B069-B8C1-CC63EE4EE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73A487B-E71E-3E8E-F008-3339A7F22B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7B34D7C-E59F-9632-C7C7-E688E3DC3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FE6A-E2D9-42FC-AF0F-6CB7BF4D2237}" type="datetimeFigureOut">
              <a:rPr lang="es-CO" smtClean="0"/>
              <a:t>14/10/2022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D46DF96-B34E-1519-A25B-8B072AF36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D30AAE2-163E-F5E3-EE25-1E5FF7D7C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61F3-8490-4B31-AEB3-9C285D53190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63271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BC1122-4096-AE6C-4D00-927203B21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85AF075-4BB5-02DF-F96B-CC7E1A2909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637ADCA-CF3A-32BD-55EC-C1581AD431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BA3248C-2357-A54B-C5D0-A7DC052F85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398DC4D-7F02-818C-E349-A7A71A085A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14C0EA5-D73C-0D16-76EC-87070B0B3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FE6A-E2D9-42FC-AF0F-6CB7BF4D2237}" type="datetimeFigureOut">
              <a:rPr lang="es-CO" smtClean="0"/>
              <a:t>14/10/2022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163B905-6D0B-888D-5426-684712E76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3A6E7B8-4657-529F-12D5-0997F6525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61F3-8490-4B31-AEB3-9C285D53190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80381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667470-062D-6294-A477-36264E3DD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94C81B8-F0B8-E8EC-2750-390410ABE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FE6A-E2D9-42FC-AF0F-6CB7BF4D2237}" type="datetimeFigureOut">
              <a:rPr lang="es-CO" smtClean="0"/>
              <a:t>14/10/2022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F1386AE-2961-370C-9880-1D9D28FC8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6F66F1E-BF42-7C55-B138-C128209DA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61F3-8490-4B31-AEB3-9C285D53190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39729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EF7798E-BB4F-B147-36EA-81B696846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FE6A-E2D9-42FC-AF0F-6CB7BF4D2237}" type="datetimeFigureOut">
              <a:rPr lang="es-CO" smtClean="0"/>
              <a:t>14/10/2022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7ACE75E-5795-7DC6-3F3C-E4A8395EB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C497D18-1589-1F9A-67FE-D3EBE8CFC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61F3-8490-4B31-AEB3-9C285D53190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69678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C6492F-F603-C44E-D148-986B15956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2CA437-B29C-6CEF-55D4-1D362AC64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EBC5071-9C5C-CF51-EAFD-CD6FA61A8D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67D28EA-E68B-6A62-3E48-766082167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FE6A-E2D9-42FC-AF0F-6CB7BF4D2237}" type="datetimeFigureOut">
              <a:rPr lang="es-CO" smtClean="0"/>
              <a:t>14/10/2022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95A0B30-FD3B-8647-BED3-E490C5D21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9286CD4-6834-6EB8-594E-2395BEDE3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61F3-8490-4B31-AEB3-9C285D53190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02786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560878-6A1E-919F-3B4E-C7426167D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C8C3C39-D7F8-BA84-86C1-6093EFDCA8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9AC0244-43C1-3EDB-1566-A2583545F2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42E0C60-C46F-7FA3-2A7B-5B5C1E718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FE6A-E2D9-42FC-AF0F-6CB7BF4D2237}" type="datetimeFigureOut">
              <a:rPr lang="es-CO" smtClean="0"/>
              <a:t>14/10/2022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FA17415-5F06-E7DD-DE61-7EF9DB269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4E93967-1995-83D5-B9E6-6711EF6FC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61F3-8490-4B31-AEB3-9C285D53190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55312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004B86E-9701-BD69-7E86-87F6BB0A4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45CCE76-9905-5B92-D689-5A645E5D95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D4C5F01-5DE4-E557-20B6-A5529A5589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7FE6A-E2D9-42FC-AF0F-6CB7BF4D2237}" type="datetimeFigureOut">
              <a:rPr lang="es-CO" smtClean="0"/>
              <a:t>14/10/2022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F71A09-7392-3C3A-C2BF-FDD39B5F7C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7116EB5-7C0B-00B7-BD71-954B2424DF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F61F3-8490-4B31-AEB3-9C285D53190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23138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0912C916-B8E4-77FB-337E-7AD2111ECE45}"/>
              </a:ext>
            </a:extLst>
          </p:cNvPr>
          <p:cNvSpPr/>
          <p:nvPr/>
        </p:nvSpPr>
        <p:spPr>
          <a:xfrm>
            <a:off x="905608" y="448407"/>
            <a:ext cx="1186962" cy="958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/>
              <a:t>Usuario:</a:t>
            </a:r>
            <a:br>
              <a:rPr lang="es-CO" sz="1200" dirty="0"/>
            </a:br>
            <a:r>
              <a:rPr lang="es-CO" sz="1200" dirty="0"/>
              <a:t>- Equipo</a:t>
            </a:r>
            <a:br>
              <a:rPr lang="es-CO" sz="1200" dirty="0"/>
            </a:br>
            <a:r>
              <a:rPr lang="es-CO" sz="1200" dirty="0"/>
              <a:t>- Organizador</a:t>
            </a:r>
            <a:br>
              <a:rPr lang="es-CO" sz="1200" dirty="0"/>
            </a:br>
            <a:r>
              <a:rPr lang="es-CO" sz="1200" dirty="0"/>
              <a:t>- Master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54D595CA-1404-2BE8-B4D1-759BDF57D600}"/>
              </a:ext>
            </a:extLst>
          </p:cNvPr>
          <p:cNvSpPr/>
          <p:nvPr/>
        </p:nvSpPr>
        <p:spPr>
          <a:xfrm>
            <a:off x="905608" y="1840523"/>
            <a:ext cx="1186962" cy="1104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/>
              <a:t>Torneo:</a:t>
            </a:r>
          </a:p>
          <a:p>
            <a:pPr algn="ctr"/>
            <a:r>
              <a:rPr lang="es-CO" sz="1200" dirty="0"/>
              <a:t> - Equipos</a:t>
            </a:r>
            <a:br>
              <a:rPr lang="es-CO" sz="1200" dirty="0"/>
            </a:br>
            <a:r>
              <a:rPr lang="es-CO" sz="1200" dirty="0"/>
              <a:t>- Modos</a:t>
            </a:r>
            <a:br>
              <a:rPr lang="es-CO" sz="1200" dirty="0"/>
            </a:br>
            <a:r>
              <a:rPr lang="es-CO" sz="1200" dirty="0"/>
              <a:t>- Nombre</a:t>
            </a:r>
            <a:br>
              <a:rPr lang="es-CO" sz="1200" dirty="0"/>
            </a:br>
            <a:r>
              <a:rPr lang="es-CO" sz="1200" dirty="0"/>
              <a:t>- ID</a:t>
            </a:r>
            <a:br>
              <a:rPr lang="es-CO" sz="1200" dirty="0"/>
            </a:br>
            <a:r>
              <a:rPr lang="es-CO" sz="1200" dirty="0"/>
              <a:t>- Partidos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EA5051FB-E86D-26D3-E274-0AAEFE3E78F4}"/>
              </a:ext>
            </a:extLst>
          </p:cNvPr>
          <p:cNvSpPr/>
          <p:nvPr/>
        </p:nvSpPr>
        <p:spPr>
          <a:xfrm>
            <a:off x="905608" y="3232639"/>
            <a:ext cx="1186962" cy="958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/>
              <a:t>Modos:</a:t>
            </a:r>
            <a:br>
              <a:rPr lang="es-CO" sz="1200" dirty="0"/>
            </a:br>
            <a:r>
              <a:rPr lang="es-CO" sz="1200" dirty="0"/>
              <a:t>- Liga</a:t>
            </a:r>
            <a:br>
              <a:rPr lang="es-CO" sz="1200" dirty="0"/>
            </a:br>
            <a:r>
              <a:rPr lang="es-CO" sz="1200" dirty="0"/>
              <a:t>- Eliminación</a:t>
            </a:r>
            <a:br>
              <a:rPr lang="es-CO" sz="1200" dirty="0"/>
            </a:br>
            <a:r>
              <a:rPr lang="es-CO" sz="1200" dirty="0"/>
              <a:t>- L y E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1ADB760-9622-C8C1-B6E1-AEB8540EF7C1}"/>
              </a:ext>
            </a:extLst>
          </p:cNvPr>
          <p:cNvSpPr/>
          <p:nvPr/>
        </p:nvSpPr>
        <p:spPr>
          <a:xfrm>
            <a:off x="905608" y="4624755"/>
            <a:ext cx="1186962" cy="958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/>
              <a:t>Eliminación:</a:t>
            </a:r>
            <a:br>
              <a:rPr lang="es-CO" sz="1200" dirty="0"/>
            </a:br>
            <a:r>
              <a:rPr lang="es-CO" sz="1200" dirty="0"/>
              <a:t>- Estatus</a:t>
            </a:r>
            <a:br>
              <a:rPr lang="es-CO" sz="1200" dirty="0"/>
            </a:br>
            <a:r>
              <a:rPr lang="es-CO" sz="1200" dirty="0"/>
              <a:t>- Orden</a:t>
            </a:r>
            <a:br>
              <a:rPr lang="es-CO" sz="1200" dirty="0"/>
            </a:br>
            <a:r>
              <a:rPr lang="es-CO" sz="1200" dirty="0"/>
              <a:t>- Vueltas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7B280C34-EB7B-A360-1DC0-900B520EA7D4}"/>
              </a:ext>
            </a:extLst>
          </p:cNvPr>
          <p:cNvSpPr/>
          <p:nvPr/>
        </p:nvSpPr>
        <p:spPr>
          <a:xfrm>
            <a:off x="4530970" y="448407"/>
            <a:ext cx="1186962" cy="958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/>
              <a:t>L y E:</a:t>
            </a:r>
            <a:br>
              <a:rPr lang="es-CO" sz="1200" dirty="0"/>
            </a:br>
            <a:r>
              <a:rPr lang="es-CO" sz="1200" dirty="0"/>
              <a:t>- Clasificados</a:t>
            </a:r>
            <a:br>
              <a:rPr lang="es-CO" sz="1200" dirty="0"/>
            </a:br>
            <a:r>
              <a:rPr lang="es-CO" sz="1200" dirty="0"/>
              <a:t>- Eliminación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44A573D4-347E-0867-FA9D-CB6951B2D4D9}"/>
              </a:ext>
            </a:extLst>
          </p:cNvPr>
          <p:cNvSpPr/>
          <p:nvPr/>
        </p:nvSpPr>
        <p:spPr>
          <a:xfrm>
            <a:off x="4530970" y="1840523"/>
            <a:ext cx="1186962" cy="958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/>
              <a:t>Estatus:</a:t>
            </a:r>
            <a:br>
              <a:rPr lang="es-CO" sz="1200" dirty="0"/>
            </a:br>
            <a:r>
              <a:rPr lang="es-CO" sz="1200" dirty="0"/>
              <a:t>- Abierto</a:t>
            </a:r>
            <a:br>
              <a:rPr lang="es-CO" sz="1200" dirty="0"/>
            </a:br>
            <a:r>
              <a:rPr lang="es-CO" sz="1200" dirty="0"/>
              <a:t>- Cerrado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3BD1241A-5FBA-7D7D-D2D7-F24EAB8C0338}"/>
              </a:ext>
            </a:extLst>
          </p:cNvPr>
          <p:cNvSpPr/>
          <p:nvPr/>
        </p:nvSpPr>
        <p:spPr>
          <a:xfrm>
            <a:off x="4530970" y="3232639"/>
            <a:ext cx="1186962" cy="958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/>
              <a:t>Liga:</a:t>
            </a:r>
            <a:br>
              <a:rPr lang="es-CO" sz="1200" dirty="0"/>
            </a:br>
            <a:r>
              <a:rPr lang="es-CO" sz="1200" dirty="0"/>
              <a:t> - Vueltas</a:t>
            </a:r>
            <a:br>
              <a:rPr lang="es-CO" sz="1200" dirty="0"/>
            </a:br>
            <a:r>
              <a:rPr lang="es-CO" sz="1200" dirty="0"/>
              <a:t>- Clasificados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1D6B18E-86F7-B0BF-6245-BD2EC4A097E9}"/>
              </a:ext>
            </a:extLst>
          </p:cNvPr>
          <p:cNvSpPr/>
          <p:nvPr/>
        </p:nvSpPr>
        <p:spPr>
          <a:xfrm>
            <a:off x="7696200" y="448407"/>
            <a:ext cx="2705100" cy="1230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/>
              <a:t>Equipos:</a:t>
            </a:r>
          </a:p>
          <a:p>
            <a:pPr algn="ctr"/>
            <a:r>
              <a:rPr lang="es-CO" sz="1200" dirty="0"/>
              <a:t>(Planilla de Inscripción)</a:t>
            </a:r>
            <a:br>
              <a:rPr lang="es-CO" sz="1200" dirty="0"/>
            </a:br>
            <a:r>
              <a:rPr lang="es-CO" sz="1200" dirty="0"/>
              <a:t>- Jugadores</a:t>
            </a:r>
            <a:br>
              <a:rPr lang="es-CO" sz="1200" dirty="0"/>
            </a:br>
            <a:r>
              <a:rPr lang="es-CO" sz="1200" dirty="0"/>
              <a:t>- Técnicos</a:t>
            </a:r>
            <a:br>
              <a:rPr lang="es-CO" sz="1200" dirty="0"/>
            </a:br>
            <a:r>
              <a:rPr lang="es-CO" sz="1200" dirty="0"/>
              <a:t>- Nombre Equipo</a:t>
            </a:r>
            <a:br>
              <a:rPr lang="es-CO" sz="1200" dirty="0"/>
            </a:br>
            <a:r>
              <a:rPr lang="es-CO" sz="1200" dirty="0"/>
              <a:t>- ID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EE6AE9A8-93B3-29A3-F0BD-3ADB816900BE}"/>
              </a:ext>
            </a:extLst>
          </p:cNvPr>
          <p:cNvSpPr/>
          <p:nvPr/>
        </p:nvSpPr>
        <p:spPr>
          <a:xfrm>
            <a:off x="7625862" y="2031022"/>
            <a:ext cx="2845776" cy="1397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/>
              <a:t>Jugador:</a:t>
            </a:r>
            <a:br>
              <a:rPr lang="es-CO" sz="1200" dirty="0"/>
            </a:br>
            <a:r>
              <a:rPr lang="es-CO" sz="1200" dirty="0"/>
              <a:t>- nombre</a:t>
            </a:r>
            <a:br>
              <a:rPr lang="es-CO" sz="1200" dirty="0"/>
            </a:br>
            <a:r>
              <a:rPr lang="es-CO" sz="1200" dirty="0"/>
              <a:t>- apellido</a:t>
            </a:r>
            <a:br>
              <a:rPr lang="es-CO" sz="1200" dirty="0"/>
            </a:br>
            <a:r>
              <a:rPr lang="es-CO" sz="1200" dirty="0"/>
              <a:t>- cedula</a:t>
            </a:r>
          </a:p>
          <a:p>
            <a:pPr algn="ctr"/>
            <a:r>
              <a:rPr lang="es-CO" sz="1200" dirty="0"/>
              <a:t>- posición</a:t>
            </a:r>
          </a:p>
          <a:p>
            <a:pPr algn="ctr"/>
            <a:r>
              <a:rPr lang="es-CO" sz="1200" dirty="0"/>
              <a:t>- Foto</a:t>
            </a:r>
          </a:p>
          <a:p>
            <a:pPr algn="ctr"/>
            <a:r>
              <a:rPr lang="es-CO" sz="1200" dirty="0"/>
              <a:t>- ID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4B1D0500-CE55-9894-6486-DCFB1FD2FFC1}"/>
              </a:ext>
            </a:extLst>
          </p:cNvPr>
          <p:cNvSpPr/>
          <p:nvPr/>
        </p:nvSpPr>
        <p:spPr>
          <a:xfrm>
            <a:off x="4530970" y="4624754"/>
            <a:ext cx="1186962" cy="1670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/>
              <a:t>Partidos:</a:t>
            </a:r>
            <a:br>
              <a:rPr lang="es-CO" sz="1200" dirty="0"/>
            </a:br>
            <a:r>
              <a:rPr lang="es-CO" sz="1200" dirty="0"/>
              <a:t>- Equipo 1</a:t>
            </a:r>
            <a:br>
              <a:rPr lang="es-CO" sz="1200" dirty="0"/>
            </a:br>
            <a:r>
              <a:rPr lang="es-CO" sz="1200" dirty="0"/>
              <a:t>- Equipo 2</a:t>
            </a:r>
            <a:br>
              <a:rPr lang="es-CO" sz="1200" dirty="0"/>
            </a:br>
            <a:r>
              <a:rPr lang="es-CO" sz="1200" dirty="0"/>
              <a:t>- Marcador 1</a:t>
            </a:r>
            <a:br>
              <a:rPr lang="es-CO" sz="1200" dirty="0"/>
            </a:br>
            <a:r>
              <a:rPr lang="es-CO" sz="1200" dirty="0"/>
              <a:t>- Marcador 2</a:t>
            </a:r>
            <a:br>
              <a:rPr lang="es-CO" sz="1200" dirty="0"/>
            </a:br>
            <a:r>
              <a:rPr lang="es-CO" sz="1200" dirty="0"/>
              <a:t>- Estatus</a:t>
            </a:r>
            <a:br>
              <a:rPr lang="es-CO" sz="1200" dirty="0"/>
            </a:br>
            <a:r>
              <a:rPr lang="es-CO" sz="1200" dirty="0"/>
              <a:t>- Fecha</a:t>
            </a:r>
            <a:br>
              <a:rPr lang="es-CO" sz="1200" dirty="0"/>
            </a:br>
            <a:r>
              <a:rPr lang="es-CO" sz="1200" dirty="0"/>
              <a:t>- Planilla de P</a:t>
            </a:r>
            <a:br>
              <a:rPr lang="es-CO" sz="1200" dirty="0"/>
            </a:br>
            <a:r>
              <a:rPr lang="es-CO" sz="1200" dirty="0"/>
              <a:t>- Ganador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AA41CE5A-39C3-CAB9-8B55-13BE7CBEC96B}"/>
              </a:ext>
            </a:extLst>
          </p:cNvPr>
          <p:cNvSpPr/>
          <p:nvPr/>
        </p:nvSpPr>
        <p:spPr>
          <a:xfrm>
            <a:off x="8384931" y="3912580"/>
            <a:ext cx="1186962" cy="1670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/>
              <a:t>Planilla de P:</a:t>
            </a:r>
            <a:br>
              <a:rPr lang="es-CO" sz="1200" dirty="0"/>
            </a:br>
            <a:r>
              <a:rPr lang="es-CO" sz="1200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269782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9AB42F3F-651D-F7BB-D7FD-D1DDC4E6D406}"/>
              </a:ext>
            </a:extLst>
          </p:cNvPr>
          <p:cNvSpPr/>
          <p:nvPr/>
        </p:nvSpPr>
        <p:spPr>
          <a:xfrm>
            <a:off x="3411416" y="474783"/>
            <a:ext cx="1679330" cy="879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/>
              <a:t>Torneo:</a:t>
            </a:r>
            <a:br>
              <a:rPr lang="es-CO" sz="1200" dirty="0"/>
            </a:br>
            <a:r>
              <a:rPr lang="es-CO" sz="1200" dirty="0"/>
              <a:t>- ID</a:t>
            </a:r>
            <a:br>
              <a:rPr lang="es-CO" sz="1200" dirty="0"/>
            </a:br>
            <a:r>
              <a:rPr lang="es-CO" sz="1200" dirty="0"/>
              <a:t>- Nombre</a:t>
            </a:r>
            <a:br>
              <a:rPr lang="es-CO" sz="1200" dirty="0"/>
            </a:br>
            <a:r>
              <a:rPr lang="es-CO" sz="1200" dirty="0"/>
              <a:t>- Equipos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78D41A18-5F1B-CDAE-EF9E-3D9B6DAEAA85}"/>
              </a:ext>
            </a:extLst>
          </p:cNvPr>
          <p:cNvSpPr/>
          <p:nvPr/>
        </p:nvSpPr>
        <p:spPr>
          <a:xfrm>
            <a:off x="671147" y="474783"/>
            <a:ext cx="1679330" cy="879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/>
              <a:t>Organizador</a:t>
            </a: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FF3EAFF0-DD8B-E06C-6EC2-B64067C1317C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2350477" y="914399"/>
            <a:ext cx="10609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 7">
            <a:extLst>
              <a:ext uri="{FF2B5EF4-FFF2-40B4-BE49-F238E27FC236}">
                <a16:creationId xmlns:a16="http://schemas.microsoft.com/office/drawing/2014/main" id="{E314E5C8-8B59-46A4-782D-93C28F7DD949}"/>
              </a:ext>
            </a:extLst>
          </p:cNvPr>
          <p:cNvSpPr/>
          <p:nvPr/>
        </p:nvSpPr>
        <p:spPr>
          <a:xfrm>
            <a:off x="671147" y="1699844"/>
            <a:ext cx="1679330" cy="879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/>
              <a:t>Equipo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520156AB-2A8B-4126-84DC-CE2F19C43218}"/>
              </a:ext>
            </a:extLst>
          </p:cNvPr>
          <p:cNvSpPr/>
          <p:nvPr/>
        </p:nvSpPr>
        <p:spPr>
          <a:xfrm>
            <a:off x="3411416" y="1699844"/>
            <a:ext cx="1679330" cy="879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/>
              <a:t>ID de Torneo</a:t>
            </a:r>
          </a:p>
          <a:p>
            <a:pPr algn="ctr"/>
            <a:r>
              <a:rPr lang="es-CO" sz="1200" dirty="0"/>
              <a:t>- Planilla de equipo</a:t>
            </a: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77ED5AA8-F40E-C76F-1BDB-D34C25AD937B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2350477" y="2139460"/>
            <a:ext cx="10609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>
            <a:extLst>
              <a:ext uri="{FF2B5EF4-FFF2-40B4-BE49-F238E27FC236}">
                <a16:creationId xmlns:a16="http://schemas.microsoft.com/office/drawing/2014/main" id="{937D1BEB-E733-49EB-813C-775872D4EF5B}"/>
              </a:ext>
            </a:extLst>
          </p:cNvPr>
          <p:cNvSpPr/>
          <p:nvPr/>
        </p:nvSpPr>
        <p:spPr>
          <a:xfrm>
            <a:off x="6261591" y="1090244"/>
            <a:ext cx="1679330" cy="879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/>
              <a:t>Visualizar todos los equipos</a:t>
            </a:r>
          </a:p>
        </p:txBody>
      </p:sp>
      <p:cxnSp>
        <p:nvCxnSpPr>
          <p:cNvPr id="14" name="Conector: angular 13">
            <a:extLst>
              <a:ext uri="{FF2B5EF4-FFF2-40B4-BE49-F238E27FC236}">
                <a16:creationId xmlns:a16="http://schemas.microsoft.com/office/drawing/2014/main" id="{3AFBF0DC-0687-1778-D4A2-0CB8FF13180F}"/>
              </a:ext>
            </a:extLst>
          </p:cNvPr>
          <p:cNvCxnSpPr>
            <a:stCxn id="4" idx="3"/>
            <a:endCxn id="12" idx="1"/>
          </p:cNvCxnSpPr>
          <p:nvPr/>
        </p:nvCxnSpPr>
        <p:spPr>
          <a:xfrm>
            <a:off x="5090746" y="914399"/>
            <a:ext cx="1170845" cy="6154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: angular 15">
            <a:extLst>
              <a:ext uri="{FF2B5EF4-FFF2-40B4-BE49-F238E27FC236}">
                <a16:creationId xmlns:a16="http://schemas.microsoft.com/office/drawing/2014/main" id="{10B32E57-8E80-3F88-7836-8EEF0299BF3C}"/>
              </a:ext>
            </a:extLst>
          </p:cNvPr>
          <p:cNvCxnSpPr>
            <a:stCxn id="9" idx="3"/>
            <a:endCxn id="12" idx="1"/>
          </p:cNvCxnSpPr>
          <p:nvPr/>
        </p:nvCxnSpPr>
        <p:spPr>
          <a:xfrm flipV="1">
            <a:off x="5090746" y="1529860"/>
            <a:ext cx="1170845" cy="6096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68AFE414-6B68-CF8F-9BD6-F2E643C902E4}"/>
              </a:ext>
            </a:extLst>
          </p:cNvPr>
          <p:cNvSpPr txBox="1"/>
          <p:nvPr/>
        </p:nvSpPr>
        <p:spPr>
          <a:xfrm>
            <a:off x="691240" y="3270737"/>
            <a:ext cx="214770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Vista del organizador</a:t>
            </a:r>
            <a:br>
              <a:rPr lang="es-CO" dirty="0"/>
            </a:br>
            <a:r>
              <a:rPr lang="es-CO" dirty="0"/>
              <a:t>- usuario/principal</a:t>
            </a:r>
            <a:br>
              <a:rPr lang="es-CO" dirty="0"/>
            </a:br>
            <a:r>
              <a:rPr lang="es-CO" dirty="0"/>
              <a:t>- Crear torneo</a:t>
            </a:r>
            <a:br>
              <a:rPr lang="es-CO" dirty="0"/>
            </a:br>
            <a:r>
              <a:rPr lang="es-CO" dirty="0"/>
              <a:t>- Visualizar torneos</a:t>
            </a:r>
          </a:p>
          <a:p>
            <a:r>
              <a:rPr lang="es-CO" dirty="0"/>
              <a:t>- Visualizar equipos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6BAE84B2-374A-1AB4-7274-7A98D14655BB}"/>
              </a:ext>
            </a:extLst>
          </p:cNvPr>
          <p:cNvSpPr txBox="1"/>
          <p:nvPr/>
        </p:nvSpPr>
        <p:spPr>
          <a:xfrm>
            <a:off x="3411416" y="3270737"/>
            <a:ext cx="217174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Vista del equipo</a:t>
            </a:r>
            <a:br>
              <a:rPr lang="es-CO" dirty="0"/>
            </a:br>
            <a:r>
              <a:rPr lang="es-CO" dirty="0"/>
              <a:t>- usuario/principal</a:t>
            </a:r>
            <a:br>
              <a:rPr lang="es-CO" dirty="0"/>
            </a:br>
            <a:r>
              <a:rPr lang="es-CO" dirty="0"/>
              <a:t>- Crear equipo</a:t>
            </a:r>
            <a:br>
              <a:rPr lang="es-CO" dirty="0"/>
            </a:br>
            <a:r>
              <a:rPr lang="es-CO" dirty="0"/>
              <a:t>- Visualizar torneos</a:t>
            </a:r>
          </a:p>
          <a:p>
            <a:r>
              <a:rPr lang="es-CO" dirty="0"/>
              <a:t>- Visualizar su equipo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D51D7E91-800C-5914-37F9-E68E7695815B}"/>
              </a:ext>
            </a:extLst>
          </p:cNvPr>
          <p:cNvSpPr txBox="1"/>
          <p:nvPr/>
        </p:nvSpPr>
        <p:spPr>
          <a:xfrm>
            <a:off x="6015382" y="3241213"/>
            <a:ext cx="16604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Vista de planilla</a:t>
            </a:r>
          </a:p>
          <a:p>
            <a:pPr marL="285750" indent="-285750">
              <a:buFontTx/>
              <a:buChar char="-"/>
            </a:pPr>
            <a:r>
              <a:rPr lang="es-CO" dirty="0"/>
              <a:t>Agregar </a:t>
            </a:r>
            <a:r>
              <a:rPr lang="es-CO" dirty="0" err="1"/>
              <a:t>info</a:t>
            </a:r>
            <a:endParaRPr lang="es-CO" dirty="0"/>
          </a:p>
          <a:p>
            <a:pPr marL="285750" indent="-285750">
              <a:buFontTx/>
              <a:buChar char="-"/>
            </a:pPr>
            <a:r>
              <a:rPr lang="es-CO" dirty="0"/>
              <a:t>Modificar</a:t>
            </a:r>
          </a:p>
          <a:p>
            <a:pPr marL="285750" indent="-285750">
              <a:buFontTx/>
              <a:buChar char="-"/>
            </a:pPr>
            <a:r>
              <a:rPr lang="es-CO" dirty="0"/>
              <a:t>eliminar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CB77844D-F407-1270-6852-0A6F5BFFA2F8}"/>
              </a:ext>
            </a:extLst>
          </p:cNvPr>
          <p:cNvSpPr txBox="1"/>
          <p:nvPr/>
        </p:nvSpPr>
        <p:spPr>
          <a:xfrm>
            <a:off x="8275639" y="266585"/>
            <a:ext cx="167225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err="1"/>
              <a:t>Schema</a:t>
            </a:r>
            <a:r>
              <a:rPr lang="es-CO" dirty="0"/>
              <a:t> usuario</a:t>
            </a:r>
            <a:br>
              <a:rPr lang="es-CO" dirty="0"/>
            </a:br>
            <a:r>
              <a:rPr lang="es-CO" dirty="0"/>
              <a:t>- nombre</a:t>
            </a:r>
            <a:br>
              <a:rPr lang="es-CO" dirty="0"/>
            </a:br>
            <a:r>
              <a:rPr lang="es-CO" dirty="0"/>
              <a:t>- apellido</a:t>
            </a:r>
            <a:br>
              <a:rPr lang="es-CO" dirty="0"/>
            </a:br>
            <a:r>
              <a:rPr lang="es-CO" dirty="0"/>
              <a:t>- cedula</a:t>
            </a:r>
            <a:br>
              <a:rPr lang="es-CO" dirty="0"/>
            </a:br>
            <a:r>
              <a:rPr lang="es-CO" dirty="0"/>
              <a:t>- id</a:t>
            </a:r>
            <a:br>
              <a:rPr lang="es-CO" dirty="0"/>
            </a:br>
            <a:r>
              <a:rPr lang="es-CO" dirty="0"/>
              <a:t>- fecha</a:t>
            </a:r>
            <a:br>
              <a:rPr lang="es-CO" dirty="0"/>
            </a:br>
            <a:r>
              <a:rPr lang="es-CO" dirty="0"/>
              <a:t>- tipo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90BB9AFF-4BBC-0CAB-CBFA-C73C2CD74F10}"/>
              </a:ext>
            </a:extLst>
          </p:cNvPr>
          <p:cNvSpPr txBox="1"/>
          <p:nvPr/>
        </p:nvSpPr>
        <p:spPr>
          <a:xfrm>
            <a:off x="1416112" y="5293077"/>
            <a:ext cx="20415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Crear base de datos</a:t>
            </a:r>
          </a:p>
          <a:p>
            <a:r>
              <a:rPr lang="es-CO" dirty="0"/>
              <a:t>- Usuario</a:t>
            </a:r>
          </a:p>
          <a:p>
            <a:r>
              <a:rPr lang="es-CO" dirty="0"/>
              <a:t>- Equipo</a:t>
            </a:r>
          </a:p>
          <a:p>
            <a:r>
              <a:rPr lang="es-CO" dirty="0"/>
              <a:t>- torneo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774765F3-E77E-9346-3399-DF1A07F6F87F}"/>
              </a:ext>
            </a:extLst>
          </p:cNvPr>
          <p:cNvSpPr txBox="1"/>
          <p:nvPr/>
        </p:nvSpPr>
        <p:spPr>
          <a:xfrm>
            <a:off x="10063408" y="266584"/>
            <a:ext cx="1528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Crear Servidor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8AEAE16D-C072-75A1-EBE1-BCEE827E9AFA}"/>
              </a:ext>
            </a:extLst>
          </p:cNvPr>
          <p:cNvSpPr txBox="1"/>
          <p:nvPr/>
        </p:nvSpPr>
        <p:spPr>
          <a:xfrm>
            <a:off x="10063408" y="729732"/>
            <a:ext cx="2010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Poner bonito HTML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6B4EA12A-7D3C-9952-D2B2-4873DCD8FF91}"/>
              </a:ext>
            </a:extLst>
          </p:cNvPr>
          <p:cNvSpPr txBox="1"/>
          <p:nvPr/>
        </p:nvSpPr>
        <p:spPr>
          <a:xfrm>
            <a:off x="10063408" y="1289609"/>
            <a:ext cx="1495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Crear plantilla</a:t>
            </a:r>
          </a:p>
        </p:txBody>
      </p:sp>
    </p:spTree>
    <p:extLst>
      <p:ext uri="{BB962C8B-B14F-4D97-AF65-F5344CB8AC3E}">
        <p14:creationId xmlns:p14="http://schemas.microsoft.com/office/powerpoint/2010/main" val="37116619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261</Words>
  <Application>Microsoft Office PowerPoint</Application>
  <PresentationFormat>Panorámica</PresentationFormat>
  <Paragraphs>38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PabloDS</dc:creator>
  <cp:lastModifiedBy>PabloDS</cp:lastModifiedBy>
  <cp:revision>4</cp:revision>
  <dcterms:created xsi:type="dcterms:W3CDTF">2022-10-14T14:04:05Z</dcterms:created>
  <dcterms:modified xsi:type="dcterms:W3CDTF">2022-10-14T14:33:11Z</dcterms:modified>
</cp:coreProperties>
</file>