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61" r:id="rId3"/>
    <p:sldId id="272" r:id="rId4"/>
    <p:sldId id="273" r:id="rId5"/>
    <p:sldId id="270" r:id="rId6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3240-6764-43D8-BA3F-85F45990E912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E64A9-03DA-4D0D-9C2B-64A134E45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E64A9-03DA-4D0D-9C2B-64A134E45743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1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E64A9-03DA-4D0D-9C2B-64A134E45743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1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62B8-55DF-47EE-B608-20B2E241D1B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D655-D963-4D89-8F1F-3FC62D2D8F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10.pn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3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23" Type="http://schemas.openxmlformats.org/officeDocument/2006/relationships/image" Target="../media/image38.png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259449" y="3091820"/>
                <a:ext cx="606683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449" y="3091820"/>
                <a:ext cx="606683" cy="387414"/>
              </a:xfrm>
              <a:prstGeom prst="rect">
                <a:avLst/>
              </a:prstGeom>
              <a:blipFill rotWithShape="1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228660" y="1218325"/>
            <a:ext cx="6552728" cy="3154399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3980" y="44624"/>
                <a:ext cx="5120188" cy="9361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0" y="44624"/>
                <a:ext cx="5120188" cy="936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7" idx="1"/>
            <a:endCxn id="69" idx="6"/>
          </p:cNvCxnSpPr>
          <p:nvPr/>
        </p:nvCxnSpPr>
        <p:spPr>
          <a:xfrm flipH="1" flipV="1">
            <a:off x="644400" y="1908000"/>
            <a:ext cx="579228" cy="1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9" idx="6"/>
            <a:endCxn id="4" idx="1"/>
          </p:cNvCxnSpPr>
          <p:nvPr/>
        </p:nvCxnSpPr>
        <p:spPr>
          <a:xfrm flipV="1">
            <a:off x="645004" y="512676"/>
            <a:ext cx="318976" cy="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</p:cNvCxnSpPr>
          <p:nvPr/>
        </p:nvCxnSpPr>
        <p:spPr>
          <a:xfrm>
            <a:off x="6084168" y="512676"/>
            <a:ext cx="878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0" idx="3"/>
          </p:cNvCxnSpPr>
          <p:nvPr/>
        </p:nvCxnSpPr>
        <p:spPr>
          <a:xfrm flipH="1">
            <a:off x="5796136" y="1907042"/>
            <a:ext cx="6603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0"/>
            <a:endCxn id="59" idx="4"/>
          </p:cNvCxnSpPr>
          <p:nvPr/>
        </p:nvCxnSpPr>
        <p:spPr>
          <a:xfrm flipV="1">
            <a:off x="590400" y="567410"/>
            <a:ext cx="604" cy="1286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6" idx="1"/>
          </p:cNvCxnSpPr>
          <p:nvPr/>
        </p:nvCxnSpPr>
        <p:spPr>
          <a:xfrm flipH="1">
            <a:off x="589948" y="3459480"/>
            <a:ext cx="62606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9" idx="3"/>
          </p:cNvCxnSpPr>
          <p:nvPr/>
        </p:nvCxnSpPr>
        <p:spPr>
          <a:xfrm flipH="1">
            <a:off x="5788516" y="3459480"/>
            <a:ext cx="6700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37004" y="45941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>
            <a:stCxn id="102" idx="1"/>
            <a:endCxn id="70" idx="6"/>
          </p:cNvCxnSpPr>
          <p:nvPr/>
        </p:nvCxnSpPr>
        <p:spPr>
          <a:xfrm flipH="1">
            <a:off x="645004" y="2701300"/>
            <a:ext cx="578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5" idx="3"/>
          </p:cNvCxnSpPr>
          <p:nvPr/>
        </p:nvCxnSpPr>
        <p:spPr>
          <a:xfrm flipH="1">
            <a:off x="5796136" y="2699130"/>
            <a:ext cx="66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452431" y="517439"/>
            <a:ext cx="0" cy="2944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6400" y="185400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7004" y="264960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15894" y="178885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4" y="178885"/>
                <a:ext cx="36420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084168" y="170967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70967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131840" y="317144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171448"/>
                <a:ext cx="756084" cy="5760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216008" y="317144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08" y="3171448"/>
                <a:ext cx="756084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89" idx="1"/>
            <a:endCxn id="85" idx="3"/>
          </p:cNvCxnSpPr>
          <p:nvPr/>
        </p:nvCxnSpPr>
        <p:spPr>
          <a:xfrm flipH="1">
            <a:off x="3887924" y="3459480"/>
            <a:ext cx="114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1"/>
            <a:endCxn id="86" idx="3"/>
          </p:cNvCxnSpPr>
          <p:nvPr/>
        </p:nvCxnSpPr>
        <p:spPr>
          <a:xfrm flipH="1">
            <a:off x="1972092" y="3459480"/>
            <a:ext cx="1159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032432" y="317144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32" y="3171448"/>
                <a:ext cx="756084" cy="5760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3139460" y="1621180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60" y="1621180"/>
                <a:ext cx="756084" cy="5760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223628" y="1621180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1621180"/>
                <a:ext cx="756084" cy="5760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100" idx="1"/>
            <a:endCxn id="96" idx="3"/>
          </p:cNvCxnSpPr>
          <p:nvPr/>
        </p:nvCxnSpPr>
        <p:spPr>
          <a:xfrm flipH="1">
            <a:off x="3895544" y="1909212"/>
            <a:ext cx="114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6" idx="1"/>
            <a:endCxn id="97" idx="3"/>
          </p:cNvCxnSpPr>
          <p:nvPr/>
        </p:nvCxnSpPr>
        <p:spPr>
          <a:xfrm flipH="1">
            <a:off x="1979712" y="1909212"/>
            <a:ext cx="1159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5040052" y="1621180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2" y="1621180"/>
                <a:ext cx="756084" cy="57606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139460" y="241326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60" y="2413268"/>
                <a:ext cx="756084" cy="57606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223628" y="241326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2413268"/>
                <a:ext cx="756084" cy="57606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105" idx="1"/>
            <a:endCxn id="101" idx="3"/>
          </p:cNvCxnSpPr>
          <p:nvPr/>
        </p:nvCxnSpPr>
        <p:spPr>
          <a:xfrm flipH="1">
            <a:off x="3895544" y="2701300"/>
            <a:ext cx="114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1" idx="1"/>
            <a:endCxn id="102" idx="3"/>
          </p:cNvCxnSpPr>
          <p:nvPr/>
        </p:nvCxnSpPr>
        <p:spPr>
          <a:xfrm flipH="1">
            <a:off x="1979712" y="2701300"/>
            <a:ext cx="1159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5040052" y="241326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2" y="2413268"/>
                <a:ext cx="756084" cy="57606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259450" y="1556792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450" y="1556792"/>
                <a:ext cx="603702" cy="34932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6240" y="1556792"/>
                <a:ext cx="633506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40" y="1556792"/>
                <a:ext cx="633506" cy="357983"/>
              </a:xfrm>
              <a:prstGeom prst="rect">
                <a:avLst/>
              </a:prstGeom>
              <a:blipFill rotWithShape="1">
                <a:blip r:embed="rId1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166239" y="3091820"/>
                <a:ext cx="633507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39" y="3091820"/>
                <a:ext cx="633507" cy="387414"/>
              </a:xfrm>
              <a:prstGeom prst="rect">
                <a:avLst/>
              </a:prstGeom>
              <a:blipFill rotWithShape="1">
                <a:blip r:embed="rId1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70" idx="0"/>
            <a:endCxn id="69" idx="4"/>
          </p:cNvCxnSpPr>
          <p:nvPr/>
        </p:nvCxnSpPr>
        <p:spPr>
          <a:xfrm flipH="1" flipV="1">
            <a:off x="590400" y="1962000"/>
            <a:ext cx="604" cy="687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70" idx="4"/>
          </p:cNvCxnSpPr>
          <p:nvPr/>
        </p:nvCxnSpPr>
        <p:spPr>
          <a:xfrm flipV="1">
            <a:off x="589948" y="2757600"/>
            <a:ext cx="1056" cy="7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9" idx="2"/>
          </p:cNvCxnSpPr>
          <p:nvPr/>
        </p:nvCxnSpPr>
        <p:spPr>
          <a:xfrm>
            <a:off x="35496" y="513410"/>
            <a:ext cx="501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730" y="4033872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0" y="4033872"/>
                <a:ext cx="40645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781079" y="1448281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900" y="54868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0" y="548680"/>
                <a:ext cx="41068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795548" y="380466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48" y="3804669"/>
                <a:ext cx="38555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00776" y="3780442"/>
                <a:ext cx="534954" cy="402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76" y="3780442"/>
                <a:ext cx="534954" cy="402546"/>
              </a:xfrm>
              <a:prstGeom prst="rect">
                <a:avLst/>
              </a:prstGeom>
              <a:blipFill rotWithShape="1">
                <a:blip r:embed="rId2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97995" y="3807708"/>
                <a:ext cx="502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5" y="3807708"/>
                <a:ext cx="502445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886011" y="1448281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71600" y="1448280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264404" y="2398261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04" y="2398261"/>
                <a:ext cx="603702" cy="34932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182819" y="2398261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819" y="2398261"/>
                <a:ext cx="603702" cy="34932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7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20211" y="51727"/>
            <a:ext cx="1506279" cy="5689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M Roman 12" pitchFamily="50" charset="0"/>
                <a:ea typeface="Cambria Math" panose="02040503050406030204" pitchFamily="18" charset="0"/>
              </a:rPr>
              <a:t>SISO </a:t>
            </a:r>
            <a:r>
              <a:rPr lang="en-US" sz="1600" dirty="0" smtClean="0">
                <a:solidFill>
                  <a:schemeClr val="tx1"/>
                </a:solidFill>
                <a:latin typeface="LM Roman 12" pitchFamily="50" charset="0"/>
                <a:ea typeface="Cambria Math" panose="02040503050406030204" pitchFamily="18" charset="0"/>
              </a:rPr>
              <a:t>Controller Design</a:t>
            </a:r>
            <a:endParaRPr lang="en-US" sz="1600" dirty="0">
              <a:solidFill>
                <a:schemeClr val="tx1"/>
              </a:solidFill>
              <a:latin typeface="LM Roman 12" pitchFamily="50" charset="0"/>
              <a:ea typeface="Cambria Math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87371" y="51726"/>
            <a:ext cx="1506279" cy="56186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LM Roman 12" pitchFamily="50" charset="0"/>
                <a:ea typeface="Cambria Math" panose="02040503050406030204" pitchFamily="18" charset="0"/>
              </a:rPr>
              <a:t>Input / Output Blending</a:t>
            </a:r>
            <a:endParaRPr lang="en-US" sz="1600" dirty="0">
              <a:solidFill>
                <a:schemeClr val="tx1"/>
              </a:solidFill>
              <a:latin typeface="LM Roman 12" pitchFamily="50" charset="0"/>
              <a:ea typeface="Cambria Math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45238" y="51727"/>
            <a:ext cx="1508045" cy="561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LM Roman 12" pitchFamily="50" charset="0"/>
                <a:ea typeface="Cambria Math" panose="02040503050406030204" pitchFamily="18" charset="0"/>
              </a:rPr>
              <a:t>Modal Decomposition</a:t>
            </a:r>
            <a:endParaRPr lang="en-US" sz="1600" dirty="0">
              <a:solidFill>
                <a:schemeClr val="tx1"/>
              </a:solidFill>
              <a:latin typeface="LM Roman 12" pitchFamily="50" charset="0"/>
              <a:ea typeface="Cambria Math" panose="02040503050406030204" pitchFamily="18" charset="0"/>
            </a:endParaRPr>
          </a:p>
        </p:txBody>
      </p: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1069699" y="332657"/>
            <a:ext cx="275539" cy="3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0" idx="1"/>
          </p:cNvCxnSpPr>
          <p:nvPr/>
        </p:nvCxnSpPr>
        <p:spPr>
          <a:xfrm>
            <a:off x="2853284" y="332658"/>
            <a:ext cx="23408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2" idx="1"/>
          </p:cNvCxnSpPr>
          <p:nvPr/>
        </p:nvCxnSpPr>
        <p:spPr>
          <a:xfrm>
            <a:off x="6326490" y="336207"/>
            <a:ext cx="248995" cy="191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3"/>
            <a:endCxn id="5" idx="1"/>
          </p:cNvCxnSpPr>
          <p:nvPr/>
        </p:nvCxnSpPr>
        <p:spPr>
          <a:xfrm>
            <a:off x="4593650" y="332659"/>
            <a:ext cx="226562" cy="354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0693" y="44626"/>
            <a:ext cx="694339" cy="584775"/>
          </a:xfrm>
          <a:prstGeom prst="rect">
            <a:avLst/>
          </a:prstGeom>
        </p:spPr>
        <p:txBody>
          <a:bodyPr wrap="none" lIns="72000" rIns="72000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LM Roman 12" pitchFamily="50" charset="0"/>
                <a:ea typeface="Cambria Math" panose="02040503050406030204" pitchFamily="18" charset="0"/>
              </a:rPr>
              <a:t>LPV</a:t>
            </a:r>
            <a:br>
              <a:rPr lang="en-US" sz="1600" dirty="0" smtClean="0">
                <a:solidFill>
                  <a:prstClr val="black"/>
                </a:solidFill>
                <a:latin typeface="LM Roman 12" pitchFamily="50" charset="0"/>
                <a:ea typeface="Cambria Math" panose="02040503050406030204" pitchFamily="18" charset="0"/>
              </a:rPr>
            </a:br>
            <a:r>
              <a:rPr lang="en-US" sz="1600" dirty="0" smtClean="0">
                <a:solidFill>
                  <a:prstClr val="black"/>
                </a:solidFill>
                <a:latin typeface="LM Roman 12" pitchFamily="50" charset="0"/>
                <a:ea typeface="Cambria Math" panose="02040503050406030204" pitchFamily="18" charset="0"/>
              </a:rPr>
              <a:t>Model</a:t>
            </a:r>
            <a:endParaRPr lang="en-US" sz="1600" dirty="0">
              <a:solidFill>
                <a:prstClr val="black"/>
              </a:solidFill>
              <a:latin typeface="LM Roman 12" pitchFamily="50" charset="0"/>
              <a:ea typeface="Cambria Math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75485" y="14951"/>
            <a:ext cx="1323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LM Roman 12" pitchFamily="50" charset="0"/>
                <a:ea typeface="Cambria Math" panose="02040503050406030204" pitchFamily="18" charset="0"/>
              </a:rPr>
              <a:t>Controller</a:t>
            </a:r>
          </a:p>
          <a:p>
            <a:pPr algn="ctr"/>
            <a:r>
              <a:rPr lang="en-US" dirty="0" smtClean="0">
                <a:latin typeface="LM Roman 12" pitchFamily="50" charset="0"/>
                <a:ea typeface="Cambria Math" panose="02040503050406030204" pitchFamily="18" charset="0"/>
              </a:rPr>
              <a:t>Verification</a:t>
            </a:r>
            <a:endParaRPr lang="en-US" dirty="0">
              <a:latin typeface="LM Roman 12" pitchFamily="50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BigWorkData\Projects\FLEXOP\matlab\FlexOP_Flutter_Control\img\poles OL_C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"/>
          <a:stretch/>
        </p:blipFill>
        <p:spPr bwMode="auto">
          <a:xfrm>
            <a:off x="-9205" y="44625"/>
            <a:ext cx="6885461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374" y="1295184"/>
            <a:ext cx="1584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ASYMMETRIC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56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m/s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→ 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&gt;70</a:t>
            </a:r>
            <a:r>
              <a:rPr lang="en-US" sz="1400" b="1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m/s</a:t>
            </a:r>
            <a:endParaRPr lang="en-US" sz="1400" b="1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  <a:p>
            <a:endParaRPr lang="en-US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47864" y="1874442"/>
            <a:ext cx="864097" cy="582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26282" y="3282701"/>
            <a:ext cx="15921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SYMMETRIC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52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m/s </a:t>
            </a:r>
            <a:r>
              <a:rPr lang="en-US" sz="1400" b="1" dirty="0">
                <a:solidFill>
                  <a:srgbClr val="00B050"/>
                </a:solidFill>
                <a:latin typeface="+mj-lt"/>
              </a:rPr>
              <a:t>→ 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</a:rPr>
              <a:t>65.5</a:t>
            </a:r>
            <a:r>
              <a:rPr lang="en-US" sz="1400" b="1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</a:rPr>
              <a:t>m/s</a:t>
            </a:r>
            <a:endParaRPr lang="en-US" sz="1400" b="1" dirty="0">
              <a:solidFill>
                <a:srgbClr val="00B050"/>
              </a:solidFill>
              <a:latin typeface="+mj-lt"/>
            </a:endParaRPr>
          </a:p>
          <a:p>
            <a:endParaRPr lang="en-US" sz="1400" b="1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11961" y="2885585"/>
            <a:ext cx="87218" cy="4142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27984" y="2508701"/>
            <a:ext cx="532004" cy="7910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33999" y="1874442"/>
            <a:ext cx="65180" cy="582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451657" y="2045287"/>
            <a:ext cx="19223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Indicated Airspeed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673119" y="4636044"/>
            <a:ext cx="1034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Part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 rot="16200000">
            <a:off x="-877929" y="1760564"/>
            <a:ext cx="2247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Imaginary Part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2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BigWorkData\Projects\FLEXOP\matlab\FlexOP_Flutter_Control\img\sisoCFasy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" r="4353" b="46863"/>
          <a:stretch/>
        </p:blipFill>
        <p:spPr bwMode="auto">
          <a:xfrm>
            <a:off x="32224" y="7784"/>
            <a:ext cx="4422135" cy="193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BigWorkData\Projects\FLEXOP\matlab\FlexOP_Flutter_Control\img\sisoCFsy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" r="4142" b="46452"/>
          <a:stretch/>
        </p:blipFill>
        <p:spPr bwMode="auto">
          <a:xfrm>
            <a:off x="32225" y="2093845"/>
            <a:ext cx="4430166" cy="19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BigWorkData\Projects\FLEXOP\matlab\FlexOP_Flutter_Control\img\sisoCFsy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90298" r="3409" b="-1777"/>
          <a:stretch/>
        </p:blipFill>
        <p:spPr bwMode="auto">
          <a:xfrm>
            <a:off x="306774" y="4012320"/>
            <a:ext cx="4608512" cy="4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BigWorkData\Projects\FLEXOP\matlab\FlexOP_Flutter_Control\img\poles OL_C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3" t="6612" r="4932" b="8974"/>
          <a:stretch/>
        </p:blipFill>
        <p:spPr bwMode="auto">
          <a:xfrm>
            <a:off x="4245750" y="385740"/>
            <a:ext cx="784674" cy="371853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6200000">
            <a:off x="4607601" y="2096033"/>
            <a:ext cx="441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4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IAS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241865" y="3091820"/>
                <a:ext cx="606683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65" y="3091820"/>
                <a:ext cx="606683" cy="387414"/>
              </a:xfrm>
              <a:prstGeom prst="rect">
                <a:avLst/>
              </a:prstGeom>
              <a:blipFill rotWithShape="1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228660" y="1218325"/>
            <a:ext cx="6552728" cy="329079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3980" y="44624"/>
                <a:ext cx="5120188" cy="9361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0" y="44624"/>
                <a:ext cx="5120188" cy="936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7" idx="1"/>
            <a:endCxn id="69" idx="6"/>
          </p:cNvCxnSpPr>
          <p:nvPr/>
        </p:nvCxnSpPr>
        <p:spPr>
          <a:xfrm flipH="1" flipV="1">
            <a:off x="644400" y="1908000"/>
            <a:ext cx="579228" cy="1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9" idx="6"/>
            <a:endCxn id="4" idx="1"/>
          </p:cNvCxnSpPr>
          <p:nvPr/>
        </p:nvCxnSpPr>
        <p:spPr>
          <a:xfrm flipV="1">
            <a:off x="645004" y="512676"/>
            <a:ext cx="318976" cy="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</p:cNvCxnSpPr>
          <p:nvPr/>
        </p:nvCxnSpPr>
        <p:spPr>
          <a:xfrm>
            <a:off x="6084168" y="512676"/>
            <a:ext cx="8784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0" idx="3"/>
          </p:cNvCxnSpPr>
          <p:nvPr/>
        </p:nvCxnSpPr>
        <p:spPr>
          <a:xfrm flipH="1">
            <a:off x="5796136" y="1907042"/>
            <a:ext cx="6603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0"/>
            <a:endCxn id="59" idx="4"/>
          </p:cNvCxnSpPr>
          <p:nvPr/>
        </p:nvCxnSpPr>
        <p:spPr>
          <a:xfrm flipV="1">
            <a:off x="590400" y="567410"/>
            <a:ext cx="604" cy="1286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6" idx="1"/>
          </p:cNvCxnSpPr>
          <p:nvPr/>
        </p:nvCxnSpPr>
        <p:spPr>
          <a:xfrm flipH="1">
            <a:off x="589948" y="3459480"/>
            <a:ext cx="62606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9" idx="3"/>
          </p:cNvCxnSpPr>
          <p:nvPr/>
        </p:nvCxnSpPr>
        <p:spPr>
          <a:xfrm flipH="1">
            <a:off x="5788516" y="3459480"/>
            <a:ext cx="6700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37004" y="45941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2" name="Straight Arrow Connector 61"/>
          <p:cNvCxnSpPr>
            <a:stCxn id="102" idx="1"/>
            <a:endCxn id="70" idx="6"/>
          </p:cNvCxnSpPr>
          <p:nvPr/>
        </p:nvCxnSpPr>
        <p:spPr>
          <a:xfrm flipH="1">
            <a:off x="645004" y="2701300"/>
            <a:ext cx="578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5" idx="3"/>
          </p:cNvCxnSpPr>
          <p:nvPr/>
        </p:nvCxnSpPr>
        <p:spPr>
          <a:xfrm flipH="1">
            <a:off x="5796136" y="2699130"/>
            <a:ext cx="66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452431" y="517439"/>
            <a:ext cx="0" cy="2944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6400" y="185400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7004" y="2649600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76804" y="169558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4" y="169558"/>
                <a:ext cx="36420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084168" y="170967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70967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005408" y="3171448"/>
                <a:ext cx="1008112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08" y="3171448"/>
                <a:ext cx="1008112" cy="576064"/>
              </a:xfrm>
              <a:prstGeom prst="rect">
                <a:avLst/>
              </a:prstGeom>
              <a:blipFill rotWithShape="1">
                <a:blip r:embed="rId7"/>
                <a:stretch>
                  <a:fillRect l="-59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216008" y="317144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08" y="3171448"/>
                <a:ext cx="756084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89" idx="1"/>
            <a:endCxn id="85" idx="3"/>
          </p:cNvCxnSpPr>
          <p:nvPr/>
        </p:nvCxnSpPr>
        <p:spPr>
          <a:xfrm flipH="1">
            <a:off x="4013520" y="3459480"/>
            <a:ext cx="10189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1"/>
            <a:endCxn id="86" idx="3"/>
          </p:cNvCxnSpPr>
          <p:nvPr/>
        </p:nvCxnSpPr>
        <p:spPr>
          <a:xfrm flipH="1">
            <a:off x="1972092" y="3459480"/>
            <a:ext cx="1033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032432" y="317144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32" y="3171448"/>
                <a:ext cx="756084" cy="5760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3005408" y="1621180"/>
                <a:ext cx="1008112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08" y="1621180"/>
                <a:ext cx="1008112" cy="5760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223628" y="1621180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1621180"/>
                <a:ext cx="756084" cy="5760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100" idx="1"/>
            <a:endCxn id="96" idx="3"/>
          </p:cNvCxnSpPr>
          <p:nvPr/>
        </p:nvCxnSpPr>
        <p:spPr>
          <a:xfrm flipH="1">
            <a:off x="4013520" y="1909212"/>
            <a:ext cx="1026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6" idx="1"/>
            <a:endCxn id="97" idx="3"/>
          </p:cNvCxnSpPr>
          <p:nvPr/>
        </p:nvCxnSpPr>
        <p:spPr>
          <a:xfrm flipH="1">
            <a:off x="1979712" y="1909212"/>
            <a:ext cx="1025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5040052" y="1621180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2" y="1621180"/>
                <a:ext cx="756084" cy="57606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005408" y="2413268"/>
                <a:ext cx="1008112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08" y="2413268"/>
                <a:ext cx="1008112" cy="57606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1223628" y="241326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2413268"/>
                <a:ext cx="756084" cy="57606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105" idx="1"/>
            <a:endCxn id="101" idx="3"/>
          </p:cNvCxnSpPr>
          <p:nvPr/>
        </p:nvCxnSpPr>
        <p:spPr>
          <a:xfrm flipH="1">
            <a:off x="4013520" y="2701300"/>
            <a:ext cx="1026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1" idx="1"/>
            <a:endCxn id="102" idx="3"/>
          </p:cNvCxnSpPr>
          <p:nvPr/>
        </p:nvCxnSpPr>
        <p:spPr>
          <a:xfrm flipH="1">
            <a:off x="1979712" y="2701300"/>
            <a:ext cx="1025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5040052" y="2413268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2" y="2413268"/>
                <a:ext cx="756084" cy="57606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241866" y="1556792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66" y="1556792"/>
                <a:ext cx="603702" cy="34932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227784" y="1556792"/>
                <a:ext cx="633506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784" y="1556792"/>
                <a:ext cx="633506" cy="357983"/>
              </a:xfrm>
              <a:prstGeom prst="rect">
                <a:avLst/>
              </a:prstGeom>
              <a:blipFill rotWithShape="1">
                <a:blip r:embed="rId1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227783" y="3091820"/>
                <a:ext cx="633507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783" y="3091820"/>
                <a:ext cx="633507" cy="387414"/>
              </a:xfrm>
              <a:prstGeom prst="rect">
                <a:avLst/>
              </a:prstGeom>
              <a:blipFill rotWithShape="1">
                <a:blip r:embed="rId1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70" idx="0"/>
            <a:endCxn id="69" idx="4"/>
          </p:cNvCxnSpPr>
          <p:nvPr/>
        </p:nvCxnSpPr>
        <p:spPr>
          <a:xfrm flipH="1" flipV="1">
            <a:off x="590400" y="1962000"/>
            <a:ext cx="604" cy="687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70" idx="4"/>
          </p:cNvCxnSpPr>
          <p:nvPr/>
        </p:nvCxnSpPr>
        <p:spPr>
          <a:xfrm flipV="1">
            <a:off x="589948" y="2757600"/>
            <a:ext cx="1056" cy="7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9" idx="2"/>
          </p:cNvCxnSpPr>
          <p:nvPr/>
        </p:nvCxnSpPr>
        <p:spPr>
          <a:xfrm>
            <a:off x="35496" y="513410"/>
            <a:ext cx="501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730" y="4139788"/>
                <a:ext cx="1020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0" y="4139788"/>
                <a:ext cx="102008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781079" y="1448281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900" y="54868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0" y="548680"/>
                <a:ext cx="410689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795548" y="3772169"/>
                <a:ext cx="101418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48" y="3772169"/>
                <a:ext cx="1014187" cy="404983"/>
              </a:xfrm>
              <a:prstGeom prst="rect">
                <a:avLst/>
              </a:prstGeom>
              <a:blipFill rotWithShape="1">
                <a:blip r:embed="rId2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00776" y="3789016"/>
                <a:ext cx="1510862" cy="396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76" y="3789016"/>
                <a:ext cx="1510862" cy="396904"/>
              </a:xfrm>
              <a:prstGeom prst="rect">
                <a:avLst/>
              </a:prstGeom>
              <a:blipFill rotWithShape="1"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97995" y="3789995"/>
                <a:ext cx="1486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de-DE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5" y="3789995"/>
                <a:ext cx="1486176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795548" y="1448281"/>
            <a:ext cx="148841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71600" y="1448280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246820" y="2398261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20" y="2398261"/>
                <a:ext cx="603702" cy="34932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44363" y="2398261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363" y="2398261"/>
                <a:ext cx="603702" cy="34932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8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Bildschirmpräsentation (4:3)</PresentationFormat>
  <Paragraphs>62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Pusch, Manuel</dc:creator>
  <cp:lastModifiedBy>Ossmann, Daniel</cp:lastModifiedBy>
  <cp:revision>146</cp:revision>
  <cp:lastPrinted>2018-06-07T12:30:49Z</cp:lastPrinted>
  <dcterms:created xsi:type="dcterms:W3CDTF">2017-05-22T07:02:02Z</dcterms:created>
  <dcterms:modified xsi:type="dcterms:W3CDTF">2019-01-18T10:38:59Z</dcterms:modified>
</cp:coreProperties>
</file>