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4321175"/>
  <p:notesSz cx="3862388" cy="6381750"/>
  <p:defaultTextStyle>
    <a:defPPr>
      <a:defRPr lang="en-US"/>
    </a:defPPr>
    <a:lvl1pPr marL="0" algn="l" defTabSz="637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8892" algn="l" defTabSz="637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37784" algn="l" defTabSz="637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56676" algn="l" defTabSz="637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75567" algn="l" defTabSz="637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94459" algn="l" defTabSz="637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913351" algn="l" defTabSz="637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232243" algn="l" defTabSz="637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51135" algn="l" defTabSz="637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1668" y="-222"/>
      </p:cViewPr>
      <p:guideLst>
        <p:guide orient="horz" pos="1361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3041" y="1342366"/>
            <a:ext cx="5814457" cy="92625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6081" y="2448666"/>
            <a:ext cx="4788377" cy="1104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6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4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3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2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5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905995" y="136038"/>
            <a:ext cx="1211345" cy="290379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584" y="136038"/>
            <a:ext cx="3522402" cy="29037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356" y="2776755"/>
            <a:ext cx="5814457" cy="8582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356" y="1831499"/>
            <a:ext cx="5814457" cy="94525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88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37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566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7556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9445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133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322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511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585" y="794216"/>
            <a:ext cx="2366873" cy="224561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50467" y="794216"/>
            <a:ext cx="2366874" cy="224561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027" y="173048"/>
            <a:ext cx="6156484" cy="7201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027" y="967263"/>
            <a:ext cx="3022426" cy="40311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892" indent="0">
              <a:buNone/>
              <a:defRPr sz="1400" b="1"/>
            </a:lvl2pPr>
            <a:lvl3pPr marL="637784" indent="0">
              <a:buNone/>
              <a:defRPr sz="1200" b="1"/>
            </a:lvl3pPr>
            <a:lvl4pPr marL="956676" indent="0">
              <a:buNone/>
              <a:defRPr sz="1200" b="1"/>
            </a:lvl4pPr>
            <a:lvl5pPr marL="1275567" indent="0">
              <a:buNone/>
              <a:defRPr sz="1200" b="1"/>
            </a:lvl5pPr>
            <a:lvl6pPr marL="1594459" indent="0">
              <a:buNone/>
              <a:defRPr sz="1200" b="1"/>
            </a:lvl6pPr>
            <a:lvl7pPr marL="1913351" indent="0">
              <a:buNone/>
              <a:defRPr sz="1200" b="1"/>
            </a:lvl7pPr>
            <a:lvl8pPr marL="2232243" indent="0">
              <a:buNone/>
              <a:defRPr sz="1200" b="1"/>
            </a:lvl8pPr>
            <a:lvl9pPr marL="2551135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027" y="1370373"/>
            <a:ext cx="3022426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74898" y="967263"/>
            <a:ext cx="3023613" cy="40311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892" indent="0">
              <a:buNone/>
              <a:defRPr sz="1400" b="1"/>
            </a:lvl2pPr>
            <a:lvl3pPr marL="637784" indent="0">
              <a:buNone/>
              <a:defRPr sz="1200" b="1"/>
            </a:lvl3pPr>
            <a:lvl4pPr marL="956676" indent="0">
              <a:buNone/>
              <a:defRPr sz="1200" b="1"/>
            </a:lvl4pPr>
            <a:lvl5pPr marL="1275567" indent="0">
              <a:buNone/>
              <a:defRPr sz="1200" b="1"/>
            </a:lvl5pPr>
            <a:lvl6pPr marL="1594459" indent="0">
              <a:buNone/>
              <a:defRPr sz="1200" b="1"/>
            </a:lvl6pPr>
            <a:lvl7pPr marL="1913351" indent="0">
              <a:buNone/>
              <a:defRPr sz="1200" b="1"/>
            </a:lvl7pPr>
            <a:lvl8pPr marL="2232243" indent="0">
              <a:buNone/>
              <a:defRPr sz="1200" b="1"/>
            </a:lvl8pPr>
            <a:lvl9pPr marL="2551135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74898" y="1370373"/>
            <a:ext cx="3023613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0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028" y="172047"/>
            <a:ext cx="2250489" cy="7321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74461" y="172048"/>
            <a:ext cx="3824051" cy="368800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028" y="904246"/>
            <a:ext cx="2250489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18892" indent="0">
              <a:buNone/>
              <a:defRPr sz="800"/>
            </a:lvl2pPr>
            <a:lvl3pPr marL="637784" indent="0">
              <a:buNone/>
              <a:defRPr sz="700"/>
            </a:lvl3pPr>
            <a:lvl4pPr marL="956676" indent="0">
              <a:buNone/>
              <a:defRPr sz="600"/>
            </a:lvl4pPr>
            <a:lvl5pPr marL="1275567" indent="0">
              <a:buNone/>
              <a:defRPr sz="600"/>
            </a:lvl5pPr>
            <a:lvl6pPr marL="1594459" indent="0">
              <a:buNone/>
              <a:defRPr sz="600"/>
            </a:lvl6pPr>
            <a:lvl7pPr marL="1913351" indent="0">
              <a:buNone/>
              <a:defRPr sz="600"/>
            </a:lvl7pPr>
            <a:lvl8pPr marL="2232243" indent="0">
              <a:buNone/>
              <a:defRPr sz="600"/>
            </a:lvl8pPr>
            <a:lvl9pPr marL="2551135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0793" y="3024823"/>
            <a:ext cx="4104323" cy="35709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0793" y="386105"/>
            <a:ext cx="4104323" cy="2592705"/>
          </a:xfrm>
        </p:spPr>
        <p:txBody>
          <a:bodyPr/>
          <a:lstStyle>
            <a:lvl1pPr marL="0" indent="0">
              <a:buNone/>
              <a:defRPr sz="2200"/>
            </a:lvl1pPr>
            <a:lvl2pPr marL="318892" indent="0">
              <a:buNone/>
              <a:defRPr sz="1900"/>
            </a:lvl2pPr>
            <a:lvl3pPr marL="637784" indent="0">
              <a:buNone/>
              <a:defRPr sz="1700"/>
            </a:lvl3pPr>
            <a:lvl4pPr marL="956676" indent="0">
              <a:buNone/>
              <a:defRPr sz="1400"/>
            </a:lvl4pPr>
            <a:lvl5pPr marL="1275567" indent="0">
              <a:buNone/>
              <a:defRPr sz="1400"/>
            </a:lvl5pPr>
            <a:lvl6pPr marL="1594459" indent="0">
              <a:buNone/>
              <a:defRPr sz="1400"/>
            </a:lvl6pPr>
            <a:lvl7pPr marL="1913351" indent="0">
              <a:buNone/>
              <a:defRPr sz="1400"/>
            </a:lvl7pPr>
            <a:lvl8pPr marL="2232243" indent="0">
              <a:buNone/>
              <a:defRPr sz="1400"/>
            </a:lvl8pPr>
            <a:lvl9pPr marL="2551135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0793" y="3381920"/>
            <a:ext cx="4104323" cy="507138"/>
          </a:xfrm>
        </p:spPr>
        <p:txBody>
          <a:bodyPr/>
          <a:lstStyle>
            <a:lvl1pPr marL="0" indent="0">
              <a:buNone/>
              <a:defRPr sz="1000"/>
            </a:lvl1pPr>
            <a:lvl2pPr marL="318892" indent="0">
              <a:buNone/>
              <a:defRPr sz="800"/>
            </a:lvl2pPr>
            <a:lvl3pPr marL="637784" indent="0">
              <a:buNone/>
              <a:defRPr sz="700"/>
            </a:lvl3pPr>
            <a:lvl4pPr marL="956676" indent="0">
              <a:buNone/>
              <a:defRPr sz="600"/>
            </a:lvl4pPr>
            <a:lvl5pPr marL="1275567" indent="0">
              <a:buNone/>
              <a:defRPr sz="600"/>
            </a:lvl5pPr>
            <a:lvl6pPr marL="1594459" indent="0">
              <a:buNone/>
              <a:defRPr sz="600"/>
            </a:lvl6pPr>
            <a:lvl7pPr marL="1913351" indent="0">
              <a:buNone/>
              <a:defRPr sz="600"/>
            </a:lvl7pPr>
            <a:lvl8pPr marL="2232243" indent="0">
              <a:buNone/>
              <a:defRPr sz="600"/>
            </a:lvl8pPr>
            <a:lvl9pPr marL="2551135" indent="0">
              <a:buNone/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7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027" y="173048"/>
            <a:ext cx="6156484" cy="720196"/>
          </a:xfrm>
          <a:prstGeom prst="rect">
            <a:avLst/>
          </a:prstGeom>
        </p:spPr>
        <p:txBody>
          <a:bodyPr vert="horz" lIns="63778" tIns="31890" rIns="63778" bIns="3189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027" y="1008275"/>
            <a:ext cx="6156484" cy="2851776"/>
          </a:xfrm>
          <a:prstGeom prst="rect">
            <a:avLst/>
          </a:prstGeom>
        </p:spPr>
        <p:txBody>
          <a:bodyPr vert="horz" lIns="63778" tIns="31890" rIns="63778" bIns="3189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027" y="4005089"/>
            <a:ext cx="1596126" cy="230063"/>
          </a:xfrm>
          <a:prstGeom prst="rect">
            <a:avLst/>
          </a:prstGeom>
        </p:spPr>
        <p:txBody>
          <a:bodyPr vert="horz" lIns="63778" tIns="31890" rIns="63778" bIns="3189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9D4A-CF37-4B3E-A936-76D2E437162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37185" y="4005089"/>
            <a:ext cx="2166170" cy="230063"/>
          </a:xfrm>
          <a:prstGeom prst="rect">
            <a:avLst/>
          </a:prstGeom>
        </p:spPr>
        <p:txBody>
          <a:bodyPr vert="horz" lIns="63778" tIns="31890" rIns="63778" bIns="3189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02385" y="4005089"/>
            <a:ext cx="1596126" cy="230063"/>
          </a:xfrm>
          <a:prstGeom prst="rect">
            <a:avLst/>
          </a:prstGeom>
        </p:spPr>
        <p:txBody>
          <a:bodyPr vert="horz" lIns="63778" tIns="31890" rIns="63778" bIns="3189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8032-EB7E-46E6-93D7-F61C32378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0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778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169" indent="-239169" algn="l" defTabSz="637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8199" indent="-199307" algn="l" defTabSz="6377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97230" indent="-159446" algn="l" defTabSz="637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122" indent="-159446" algn="l" defTabSz="6377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014" indent="-159446" algn="l" defTabSz="63778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3906" indent="-159446" algn="l" defTabSz="637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72798" indent="-159446" algn="l" defTabSz="637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1689" indent="-159446" algn="l" defTabSz="637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10581" indent="-159446" algn="l" defTabSz="637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778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8892" algn="l" defTabSz="63778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7784" algn="l" defTabSz="63778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56676" algn="l" defTabSz="63778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67" algn="l" defTabSz="63778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4459" algn="l" defTabSz="63778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13351" algn="l" defTabSz="63778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32243" algn="l" defTabSz="63778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51135" algn="l" defTabSz="63778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11"/>
              <p:cNvSpPr txBox="1"/>
              <p:nvPr/>
            </p:nvSpPr>
            <p:spPr>
              <a:xfrm>
                <a:off x="2259449" y="3064765"/>
                <a:ext cx="606683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449" y="3064765"/>
                <a:ext cx="606683" cy="387414"/>
              </a:xfrm>
              <a:prstGeom prst="rect">
                <a:avLst/>
              </a:prstGeom>
              <a:blipFill rotWithShape="1"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82"/>
          <p:cNvSpPr/>
          <p:nvPr/>
        </p:nvSpPr>
        <p:spPr>
          <a:xfrm>
            <a:off x="228660" y="1191271"/>
            <a:ext cx="6359961" cy="308355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3"/>
              <p:cNvSpPr/>
              <p:nvPr/>
            </p:nvSpPr>
            <p:spPr>
              <a:xfrm>
                <a:off x="963980" y="17569"/>
                <a:ext cx="5120188" cy="9361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omputer mode"/>
                        </a:rPr>
                        <m:t>𝐺</m:t>
                      </m:r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0" y="17569"/>
                <a:ext cx="5120188" cy="936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4"/>
          <p:cNvCxnSpPr>
            <a:stCxn id="126" idx="1"/>
            <a:endCxn id="116" idx="6"/>
          </p:cNvCxnSpPr>
          <p:nvPr/>
        </p:nvCxnSpPr>
        <p:spPr>
          <a:xfrm flipH="1" flipV="1">
            <a:off x="644400" y="1880945"/>
            <a:ext cx="579228" cy="12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9"/>
          <p:cNvCxnSpPr>
            <a:stCxn id="112" idx="6"/>
            <a:endCxn id="104" idx="1"/>
          </p:cNvCxnSpPr>
          <p:nvPr/>
        </p:nvCxnSpPr>
        <p:spPr>
          <a:xfrm flipV="1">
            <a:off x="645004" y="485621"/>
            <a:ext cx="318976" cy="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2"/>
          <p:cNvCxnSpPr>
            <a:stCxn id="104" idx="3"/>
          </p:cNvCxnSpPr>
          <p:nvPr/>
        </p:nvCxnSpPr>
        <p:spPr>
          <a:xfrm flipV="1">
            <a:off x="6084168" y="481057"/>
            <a:ext cx="6972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7"/>
          <p:cNvCxnSpPr>
            <a:endCxn id="129" idx="3"/>
          </p:cNvCxnSpPr>
          <p:nvPr/>
        </p:nvCxnSpPr>
        <p:spPr>
          <a:xfrm flipH="1">
            <a:off x="5796136" y="1879987"/>
            <a:ext cx="6603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45"/>
          <p:cNvCxnSpPr>
            <a:stCxn id="116" idx="0"/>
            <a:endCxn id="112" idx="4"/>
          </p:cNvCxnSpPr>
          <p:nvPr/>
        </p:nvCxnSpPr>
        <p:spPr>
          <a:xfrm flipV="1">
            <a:off x="590400" y="540355"/>
            <a:ext cx="604" cy="1286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49"/>
          <p:cNvCxnSpPr>
            <a:stCxn id="121" idx="1"/>
          </p:cNvCxnSpPr>
          <p:nvPr/>
        </p:nvCxnSpPr>
        <p:spPr>
          <a:xfrm flipH="1">
            <a:off x="589948" y="3432425"/>
            <a:ext cx="62606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51"/>
          <p:cNvCxnSpPr>
            <a:endCxn id="124" idx="3"/>
          </p:cNvCxnSpPr>
          <p:nvPr/>
        </p:nvCxnSpPr>
        <p:spPr>
          <a:xfrm flipH="1">
            <a:off x="5788516" y="3432425"/>
            <a:ext cx="6700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58"/>
          <p:cNvSpPr/>
          <p:nvPr/>
        </p:nvSpPr>
        <p:spPr>
          <a:xfrm>
            <a:off x="537004" y="432355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13" name="Straight Arrow Connector 61"/>
          <p:cNvCxnSpPr>
            <a:stCxn id="131" idx="1"/>
            <a:endCxn id="117" idx="6"/>
          </p:cNvCxnSpPr>
          <p:nvPr/>
        </p:nvCxnSpPr>
        <p:spPr>
          <a:xfrm flipH="1">
            <a:off x="645004" y="2674245"/>
            <a:ext cx="578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3"/>
          <p:cNvCxnSpPr>
            <a:endCxn id="134" idx="3"/>
          </p:cNvCxnSpPr>
          <p:nvPr/>
        </p:nvCxnSpPr>
        <p:spPr>
          <a:xfrm flipH="1">
            <a:off x="5796136" y="2672075"/>
            <a:ext cx="66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65"/>
          <p:cNvCxnSpPr/>
          <p:nvPr/>
        </p:nvCxnSpPr>
        <p:spPr>
          <a:xfrm flipV="1">
            <a:off x="6452431" y="490384"/>
            <a:ext cx="0" cy="294480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68"/>
          <p:cNvSpPr/>
          <p:nvPr/>
        </p:nvSpPr>
        <p:spPr>
          <a:xfrm>
            <a:off x="536400" y="1826945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7" name="Oval 69"/>
          <p:cNvSpPr/>
          <p:nvPr/>
        </p:nvSpPr>
        <p:spPr>
          <a:xfrm>
            <a:off x="537004" y="2622545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80"/>
              <p:cNvSpPr txBox="1"/>
              <p:nvPr/>
            </p:nvSpPr>
            <p:spPr>
              <a:xfrm>
                <a:off x="576804" y="142503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18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4" y="142503"/>
                <a:ext cx="364202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81"/>
              <p:cNvSpPr txBox="1"/>
              <p:nvPr/>
            </p:nvSpPr>
            <p:spPr>
              <a:xfrm>
                <a:off x="6084168" y="143912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19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43912"/>
                <a:ext cx="354584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84"/>
              <p:cNvSpPr/>
              <p:nvPr/>
            </p:nvSpPr>
            <p:spPr>
              <a:xfrm>
                <a:off x="3131840" y="3144393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0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144393"/>
                <a:ext cx="756084" cy="5760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85"/>
              <p:cNvSpPr/>
              <p:nvPr/>
            </p:nvSpPr>
            <p:spPr>
              <a:xfrm>
                <a:off x="1216008" y="3144393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1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08" y="3144393"/>
                <a:ext cx="756084" cy="5760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86"/>
          <p:cNvCxnSpPr>
            <a:stCxn id="124" idx="1"/>
            <a:endCxn id="120" idx="3"/>
          </p:cNvCxnSpPr>
          <p:nvPr/>
        </p:nvCxnSpPr>
        <p:spPr>
          <a:xfrm flipH="1">
            <a:off x="3887924" y="3432425"/>
            <a:ext cx="114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87"/>
          <p:cNvCxnSpPr>
            <a:stCxn id="120" idx="1"/>
            <a:endCxn id="121" idx="3"/>
          </p:cNvCxnSpPr>
          <p:nvPr/>
        </p:nvCxnSpPr>
        <p:spPr>
          <a:xfrm flipH="1">
            <a:off x="1972092" y="3432425"/>
            <a:ext cx="1159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88"/>
              <p:cNvSpPr/>
              <p:nvPr/>
            </p:nvSpPr>
            <p:spPr>
              <a:xfrm>
                <a:off x="5032432" y="3144393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4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32" y="3144393"/>
                <a:ext cx="756084" cy="5760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95"/>
              <p:cNvSpPr/>
              <p:nvPr/>
            </p:nvSpPr>
            <p:spPr>
              <a:xfrm>
                <a:off x="3139460" y="1594125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5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60" y="1594125"/>
                <a:ext cx="756084" cy="5760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96"/>
              <p:cNvSpPr/>
              <p:nvPr/>
            </p:nvSpPr>
            <p:spPr>
              <a:xfrm>
                <a:off x="1223628" y="1594125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6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1594125"/>
                <a:ext cx="756084" cy="5760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97"/>
          <p:cNvCxnSpPr>
            <a:stCxn id="129" idx="1"/>
            <a:endCxn id="125" idx="3"/>
          </p:cNvCxnSpPr>
          <p:nvPr/>
        </p:nvCxnSpPr>
        <p:spPr>
          <a:xfrm flipH="1">
            <a:off x="3895544" y="1882157"/>
            <a:ext cx="114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98"/>
          <p:cNvCxnSpPr>
            <a:stCxn id="125" idx="1"/>
            <a:endCxn id="126" idx="3"/>
          </p:cNvCxnSpPr>
          <p:nvPr/>
        </p:nvCxnSpPr>
        <p:spPr>
          <a:xfrm flipH="1">
            <a:off x="1979712" y="1882157"/>
            <a:ext cx="1159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99"/>
              <p:cNvSpPr/>
              <p:nvPr/>
            </p:nvSpPr>
            <p:spPr>
              <a:xfrm>
                <a:off x="5040052" y="1594125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9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2" y="1594125"/>
                <a:ext cx="756084" cy="57606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00"/>
              <p:cNvSpPr/>
              <p:nvPr/>
            </p:nvSpPr>
            <p:spPr>
              <a:xfrm>
                <a:off x="3139460" y="2386213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0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60" y="2386213"/>
                <a:ext cx="756084" cy="57606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01"/>
              <p:cNvSpPr/>
              <p:nvPr/>
            </p:nvSpPr>
            <p:spPr>
              <a:xfrm>
                <a:off x="1223628" y="2386213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1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2386213"/>
                <a:ext cx="756084" cy="57606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02"/>
          <p:cNvCxnSpPr>
            <a:stCxn id="134" idx="1"/>
            <a:endCxn id="130" idx="3"/>
          </p:cNvCxnSpPr>
          <p:nvPr/>
        </p:nvCxnSpPr>
        <p:spPr>
          <a:xfrm flipH="1">
            <a:off x="3895544" y="2674245"/>
            <a:ext cx="1144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03"/>
          <p:cNvCxnSpPr>
            <a:stCxn id="130" idx="1"/>
            <a:endCxn id="131" idx="3"/>
          </p:cNvCxnSpPr>
          <p:nvPr/>
        </p:nvCxnSpPr>
        <p:spPr>
          <a:xfrm flipH="1">
            <a:off x="1979712" y="2674245"/>
            <a:ext cx="1159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04"/>
              <p:cNvSpPr/>
              <p:nvPr/>
            </p:nvSpPr>
            <p:spPr>
              <a:xfrm>
                <a:off x="5040052" y="2386213"/>
                <a:ext cx="75608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4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52" y="2386213"/>
                <a:ext cx="756084" cy="57606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09"/>
              <p:cNvSpPr txBox="1"/>
              <p:nvPr/>
            </p:nvSpPr>
            <p:spPr>
              <a:xfrm>
                <a:off x="2259450" y="1529737"/>
                <a:ext cx="6037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5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450" y="1529737"/>
                <a:ext cx="603702" cy="34932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12"/>
              <p:cNvSpPr txBox="1"/>
              <p:nvPr/>
            </p:nvSpPr>
            <p:spPr>
              <a:xfrm>
                <a:off x="4166240" y="1529737"/>
                <a:ext cx="633506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6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40" y="1529737"/>
                <a:ext cx="633506" cy="357983"/>
              </a:xfrm>
              <a:prstGeom prst="rect">
                <a:avLst/>
              </a:prstGeom>
              <a:blipFill rotWithShape="1">
                <a:blip r:embed="rId1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13"/>
              <p:cNvSpPr txBox="1"/>
              <p:nvPr/>
            </p:nvSpPr>
            <p:spPr>
              <a:xfrm>
                <a:off x="4166239" y="3064765"/>
                <a:ext cx="633507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7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39" y="3064765"/>
                <a:ext cx="633507" cy="387414"/>
              </a:xfrm>
              <a:prstGeom prst="rect">
                <a:avLst/>
              </a:prstGeom>
              <a:blipFill rotWithShape="1">
                <a:blip r:embed="rId1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38"/>
          <p:cNvCxnSpPr>
            <a:stCxn id="117" idx="0"/>
            <a:endCxn id="116" idx="4"/>
          </p:cNvCxnSpPr>
          <p:nvPr/>
        </p:nvCxnSpPr>
        <p:spPr>
          <a:xfrm flipH="1" flipV="1">
            <a:off x="590400" y="1934945"/>
            <a:ext cx="604" cy="687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40"/>
          <p:cNvCxnSpPr>
            <a:endCxn id="117" idx="4"/>
          </p:cNvCxnSpPr>
          <p:nvPr/>
        </p:nvCxnSpPr>
        <p:spPr>
          <a:xfrm flipV="1">
            <a:off x="589948" y="2730545"/>
            <a:ext cx="1056" cy="7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2"/>
          <p:cNvCxnSpPr>
            <a:endCxn id="112" idx="2"/>
          </p:cNvCxnSpPr>
          <p:nvPr/>
        </p:nvCxnSpPr>
        <p:spPr>
          <a:xfrm>
            <a:off x="35496" y="486355"/>
            <a:ext cx="5015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"/>
              <p:cNvSpPr/>
              <p:nvPr/>
            </p:nvSpPr>
            <p:spPr>
              <a:xfrm>
                <a:off x="153730" y="4006817"/>
                <a:ext cx="3800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1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0" y="4006817"/>
                <a:ext cx="380039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42"/>
          <p:cNvSpPr/>
          <p:nvPr/>
        </p:nvSpPr>
        <p:spPr>
          <a:xfrm>
            <a:off x="4781079" y="1421226"/>
            <a:ext cx="1310709" cy="2700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7"/>
              <p:cNvSpPr txBox="1"/>
              <p:nvPr/>
            </p:nvSpPr>
            <p:spPr>
              <a:xfrm>
                <a:off x="243900" y="521625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3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0" y="521625"/>
                <a:ext cx="385041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48"/>
              <p:cNvSpPr/>
              <p:nvPr/>
            </p:nvSpPr>
            <p:spPr>
              <a:xfrm>
                <a:off x="2842223" y="3777614"/>
                <a:ext cx="3620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4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23" y="3777614"/>
                <a:ext cx="362022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Rectangle 50"/>
              <p:cNvSpPr/>
              <p:nvPr/>
            </p:nvSpPr>
            <p:spPr>
              <a:xfrm>
                <a:off x="4700776" y="3753387"/>
                <a:ext cx="488980" cy="363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5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76" y="3753387"/>
                <a:ext cx="488980" cy="363048"/>
              </a:xfrm>
              <a:prstGeom prst="rect">
                <a:avLst/>
              </a:prstGeom>
              <a:blipFill rotWithShape="1">
                <a:blip r:embed="rId21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53"/>
              <p:cNvSpPr/>
              <p:nvPr/>
            </p:nvSpPr>
            <p:spPr>
              <a:xfrm>
                <a:off x="897995" y="3780653"/>
                <a:ext cx="4662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de-DE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6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5" y="3780653"/>
                <a:ext cx="466281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54"/>
          <p:cNvSpPr/>
          <p:nvPr/>
        </p:nvSpPr>
        <p:spPr>
          <a:xfrm>
            <a:off x="2886011" y="1421226"/>
            <a:ext cx="1310709" cy="2700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8" name="Rectangle 55"/>
          <p:cNvSpPr/>
          <p:nvPr/>
        </p:nvSpPr>
        <p:spPr>
          <a:xfrm>
            <a:off x="971600" y="1421225"/>
            <a:ext cx="1310709" cy="27007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66"/>
              <p:cNvSpPr txBox="1"/>
              <p:nvPr/>
            </p:nvSpPr>
            <p:spPr>
              <a:xfrm>
                <a:off x="2264404" y="2371206"/>
                <a:ext cx="6037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9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04" y="2371206"/>
                <a:ext cx="603702" cy="34932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67"/>
              <p:cNvSpPr txBox="1"/>
              <p:nvPr/>
            </p:nvSpPr>
            <p:spPr>
              <a:xfrm>
                <a:off x="4182819" y="2371206"/>
                <a:ext cx="6037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50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819" y="2371206"/>
                <a:ext cx="603702" cy="34932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6326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Ossmann, Daniel</dc:creator>
  <cp:lastModifiedBy>Ossmann, Daniel</cp:lastModifiedBy>
  <cp:revision>2</cp:revision>
  <cp:lastPrinted>2019-01-18T06:48:19Z</cp:lastPrinted>
  <dcterms:created xsi:type="dcterms:W3CDTF">2019-01-18T06:44:52Z</dcterms:created>
  <dcterms:modified xsi:type="dcterms:W3CDTF">2019-01-18T06:55:03Z</dcterms:modified>
</cp:coreProperties>
</file>