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5999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294620"/>
            <a:ext cx="944999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945535"/>
            <a:ext cx="944999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95846"/>
            <a:ext cx="2716872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95846"/>
            <a:ext cx="7993117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83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448807"/>
            <a:ext cx="1086749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204734"/>
            <a:ext cx="1086749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479227"/>
            <a:ext cx="535499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479227"/>
            <a:ext cx="535499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50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5846"/>
            <a:ext cx="10867490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441305"/>
            <a:ext cx="533038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657582"/>
            <a:ext cx="5330385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441305"/>
            <a:ext cx="535663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657582"/>
            <a:ext cx="5356636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67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43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20015"/>
            <a:ext cx="406382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59199"/>
            <a:ext cx="6378744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540067"/>
            <a:ext cx="406382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20015"/>
            <a:ext cx="406382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59199"/>
            <a:ext cx="6378744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540067"/>
            <a:ext cx="406382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95846"/>
            <a:ext cx="1086749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479227"/>
            <a:ext cx="1086749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668542"/>
            <a:ext cx="283499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6D8D-B205-4582-875E-15BB954B5576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668542"/>
            <a:ext cx="425249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668542"/>
            <a:ext cx="283499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F826-EA7E-495C-9ED2-80D8852AD3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8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C42BBA2-7360-493B-A648-83BF8BA4BF45}"/>
              </a:ext>
            </a:extLst>
          </p:cNvPr>
          <p:cNvSpPr/>
          <p:nvPr/>
        </p:nvSpPr>
        <p:spPr>
          <a:xfrm>
            <a:off x="84174" y="450112"/>
            <a:ext cx="1152000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High order, infinite 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1B0C6A-CCC2-464C-B1C1-3DE8044DA178}"/>
              </a:ext>
            </a:extLst>
          </p:cNvPr>
          <p:cNvSpPr/>
          <p:nvPr/>
        </p:nvSpPr>
        <p:spPr>
          <a:xfrm>
            <a:off x="2495496" y="450112"/>
            <a:ext cx="1152000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Low order, finite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F27AC7-0244-4180-AE38-393C6D4AA7FF}"/>
              </a:ext>
            </a:extLst>
          </p:cNvPr>
          <p:cNvSpPr/>
          <p:nvPr/>
        </p:nvSpPr>
        <p:spPr>
          <a:xfrm>
            <a:off x="5020389" y="450112"/>
            <a:ext cx="1152000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2DOF GLA control system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8A227B-CEAC-4D3E-8149-EF6AD9FD761E}"/>
              </a:ext>
            </a:extLst>
          </p:cNvPr>
          <p:cNvSpPr/>
          <p:nvPr/>
        </p:nvSpPr>
        <p:spPr>
          <a:xfrm>
            <a:off x="7385663" y="450115"/>
            <a:ext cx="1152000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Control system verified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0CE90A-180A-49C6-B262-0D1BC150372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1236174" y="900112"/>
            <a:ext cx="12593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76C263-E004-4E35-B2DA-3A265094EF35}"/>
              </a:ext>
            </a:extLst>
          </p:cNvPr>
          <p:cNvSpPr/>
          <p:nvPr/>
        </p:nvSpPr>
        <p:spPr>
          <a:xfrm>
            <a:off x="9626622" y="450112"/>
            <a:ext cx="1152000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chemeClr val="tx1"/>
                </a:solidFill>
              </a:rPr>
              <a:t>Load reduction verified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100E94-4EB9-4F17-ABA5-370F85A60D43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647496" y="900112"/>
            <a:ext cx="1372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07A5A-168E-4BF9-86FD-CD8D4975C842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6172389" y="900112"/>
            <a:ext cx="1213274" cy="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894A33-283A-4846-8941-23617AE02FE1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8537663" y="900112"/>
            <a:ext cx="1088959" cy="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4FAB2-B13D-40BF-99E4-B4451832C2FB}"/>
              </a:ext>
            </a:extLst>
          </p:cNvPr>
          <p:cNvSpPr txBox="1"/>
          <p:nvPr/>
        </p:nvSpPr>
        <p:spPr>
          <a:xfrm>
            <a:off x="1124361" y="257387"/>
            <a:ext cx="14638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Model </a:t>
            </a:r>
            <a:r>
              <a:rPr lang="en-US" sz="1700" b="1" dirty="0" err="1"/>
              <a:t>appro-ximation</a:t>
            </a:r>
            <a:endParaRPr lang="en-US" sz="1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05A7BA-19FA-4847-9A74-F65BFE69D73D}"/>
              </a:ext>
            </a:extLst>
          </p:cNvPr>
          <p:cNvSpPr txBox="1"/>
          <p:nvPr/>
        </p:nvSpPr>
        <p:spPr>
          <a:xfrm>
            <a:off x="3594754" y="265014"/>
            <a:ext cx="14638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Observer</a:t>
            </a:r>
            <a:r>
              <a:rPr lang="en-US" sz="1700" dirty="0"/>
              <a:t> and control </a:t>
            </a:r>
            <a:r>
              <a:rPr lang="en-US" sz="1700" b="1" dirty="0"/>
              <a:t>design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F35BBA-5A77-47FB-882F-BCCE39AB2C99}"/>
              </a:ext>
            </a:extLst>
          </p:cNvPr>
          <p:cNvSpPr txBox="1"/>
          <p:nvPr/>
        </p:nvSpPr>
        <p:spPr>
          <a:xfrm>
            <a:off x="6022723" y="278905"/>
            <a:ext cx="14638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Time-delay assessment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C9F92B-BB03-482E-9DC7-AD314B57583F}"/>
              </a:ext>
            </a:extLst>
          </p:cNvPr>
          <p:cNvSpPr txBox="1"/>
          <p:nvPr/>
        </p:nvSpPr>
        <p:spPr>
          <a:xfrm>
            <a:off x="8339028" y="277414"/>
            <a:ext cx="14638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Non-linear</a:t>
            </a:r>
          </a:p>
          <a:p>
            <a:pPr algn="ctr"/>
            <a:r>
              <a:rPr lang="en-US" sz="1700" dirty="0" err="1"/>
              <a:t>simulaions</a:t>
            </a:r>
            <a:endParaRPr lang="en-US" sz="1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3D85AF-BB2F-47D6-B2C6-36AEE4B61FFC}"/>
              </a:ext>
            </a:extLst>
          </p:cNvPr>
          <p:cNvSpPr txBox="1"/>
          <p:nvPr/>
        </p:nvSpPr>
        <p:spPr>
          <a:xfrm>
            <a:off x="1103682" y="985900"/>
            <a:ext cx="14638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Section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63428-ACD1-47D3-B228-2D751A772AA0}"/>
              </a:ext>
            </a:extLst>
          </p:cNvPr>
          <p:cNvSpPr txBox="1"/>
          <p:nvPr/>
        </p:nvSpPr>
        <p:spPr>
          <a:xfrm>
            <a:off x="3598616" y="969468"/>
            <a:ext cx="14638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Section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72B70F-36DF-4100-BAB2-AEE587255853}"/>
              </a:ext>
            </a:extLst>
          </p:cNvPr>
          <p:cNvSpPr txBox="1"/>
          <p:nvPr/>
        </p:nvSpPr>
        <p:spPr>
          <a:xfrm>
            <a:off x="6005371" y="987448"/>
            <a:ext cx="14638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362059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Daniel</dc:creator>
  <cp:lastModifiedBy>Daniel Daniel</cp:lastModifiedBy>
  <cp:revision>6</cp:revision>
  <dcterms:created xsi:type="dcterms:W3CDTF">2018-11-10T07:32:00Z</dcterms:created>
  <dcterms:modified xsi:type="dcterms:W3CDTF">2018-11-10T08:14:22Z</dcterms:modified>
</cp:coreProperties>
</file>