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B425A-3886-4521-832C-C10D977C0431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7E5A0-3EF8-4841-9281-B30145BB20A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7E5A0-3EF8-4841-9281-B30145BB20AD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01/04/2021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01/04/2021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01/04/2021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01/04/2021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01/04/2021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01/04/2021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01/04/2021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01/04/2021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01/04/2021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75778" name="AutoShape 2" descr="data:image/png;base64,iVBORw0KGgoAAAANSUhEUgAAAOEAAADhCAMAAAAJbSJIAAAAk1BMVEX///8UHzgAEzEAACllaHQAACGnqa7c3d8AABYAABz09PUADC2Ii5MAAB8AABoAACcAACUNGjWYm6MGFjIABitXXGro6euPkpu5u8Ht7vCsr7WWmaGgo6oLGDSztbvQ0dUdJz93e4XDxcpZXmw6QVODhpBOU2JwdH8jLEMxOUxydoFFS1sXIz0AABLh4uQ+RVYpMkdtti2EAAAKd0lEQVR4nO2daXuqOhSFEaQKFgmC1qlap87H9v//utv2nJpNIIEdkhDvw/rYMr0GMuys7DiOJoXb9al//OzV02il6zk0KdxMYz9z06QmYK/n37b9zBgNdn6c1mb7p+h6EGf9aITFu6pSnASuDN834l3bz15HsxciyXcliHv893ddiDfjJnxfiixHnDQFtL26uQkaA9rdaGyH7NOmGSF+pZiq195vMRzlOzD3cfy4mm8HVTrvGERrv8Vp7kET/7gJ6514y/YPLEWcR/Ahs+d97TMLhJYivsN31N8hziwSWok4icEDBkvMqSWENlY3HgSco04tI7SvFOegN+pPcOeWElpXio+0O+oekOeWE/YCqxAXoCIdL5AncwjtKsUlrWcy9HMBwnyfwaZv8Ym29jG2CAFh8pLZivhw+fHdPvpkSjhabcYWIobz3TN9uwiupfgWILxlxycWIO4PPoFd7gD9kuYJnZuhVYjLHmGiFi7+InlCq0px/0zYiG/6iL8MQ2hPKYb9oBjRRjf3TpGQLcW2mv5BUtZQS1SlRUI2oNVO078sKUBlhDZ8i2tOVE0RobNuG3HNi6qpImRfVNOIe25cVBlhoRSNzi+e2akJ+kmqIyw0GiYRX/KtfOa9NOmW8giddS621QvMId7BkEzPDW7D5SWGoZLQWbdUirPcR0geZ18vlB7Ctkqx7xZuqouwnepmAH/X8ebnb9oIWUQjpQiG8z3/5u/f9BG2UIohuGP2G9nWSGge8YZWpMnz5Y8aCdnqRjsiCIz6l8kXrYSGG42QFuH9x+WvegnNNhpb/3Ijsrn8VTMh6w/QWIrh9pXWpB79uzLCE+cQM6UYLqcemHNPQbyiGeHdhdB94h0zYWpU5ORPHQ12Qd4MlIGbNCOcXALdyZF/ENP0q0Y8F814MPTbjHADai/+UXpLcTUsmvH8Af1/M0JQe8GLstJYirOX3HBJOWFIa0rhxNWEafqVIe7ZsLZqQocOoJOe6Di20VCEyDPjKSQ80W8cNLIlYkpRzYvKjaopJNzTDzH5FB6poRT5dkqFhA6opz1x2JApxXFjxKIZTwsheE17w63wUMWNxqJgxtNDOAOPnXhn4bErpd/iI2vGm1NElYS52E8yEjSKTgGxUSkyZryHr/EgfWuVEp7h5574wgrVWalr+ntFM54mQueUM2H4h5noYGUv6hp2ZcZ/g066CJ0k98W7/k70qq58eHAvWkveNGdA+PfiaCNka+2R/3CaD2ZhqZxTvp8sWYrQjEd+L6GN0Jnky+W7xon9KCgXOxCQq27e7ulLM/39oz5C56msf19XMk3/AtRY1IynkdCZej15SZQifWo4ptFJ6PQbLJmS+BZBI+xR071WQmeXbwZwQteoSemsp15CZxk1WBg2xFnqZvSNgREZzYTO+c2vv7CWkXeDuhUInozByhDdhI6zcWNJRiQhJwCmn/CrL/XALoXSQkh9zTkzngnCr0H/K4k89x5ZlkhCzkObIfzSYP369p4RTp8GKL1Wwh+V90rzXdR+es2EdUTb7Y6QUUfYERpTR8hVR9gRGlNHyFVH2BEaU0fIVUfYEXK0OL3/GZZqPMWvr/2WZYR7knGDL2kksXbRNsLzH2FwiWAyovzKLsJ+RZRwKJz6rbqmBYRh1eQS8hl/ZBdhVbIzngtaJLsIq+ZAMwl3s1WEcClDqQKxH6pUdhHu/wgB3TfUI/6VXYTO7VjQXGQ9fMYJ6wid/XPES71HdjXzu+VlG6HjzHi591CPR2UfoWp1hFx1hB2hMXWEXHWEHaExdYRc6SJczG9Qmlf1xm0jPAXEQ4kEFeN+ywgfJTyyZCq8pF2EN6xbvZYiYVZiuwg/pXyVILWB7YShZN79WDQ0/l8QBldDmM9qXlvJg+iadhHe5pPo1pR4WaldhI4rYW92E+ElLSOcHf2Ri9Io+hD3aiwjdJz5ro/SrmqPBesIlasj5Koj7AiNqSPkqiPsCI2pI+SqI1Tu3CtXcFxVzH1bRihy7pUriRNxvhq7CCuce+W6H10RYZVzr1yxMJeAVYSVzr1ypUIjkV2EctuU0my+9hPKZS8RZMS0jbDSuVcubt5WCwkrnHsc/RGGouwiFDv3ypWOxR5+ywhFzr1yRR8VnlPbCAXOvXJVetvtI1StjpCrjrAjNCbThKnU6qwmmtLsLah9lnGENCFRInQV6NDHpQ8Ri5OCskIRghSLXuFKmkV788gNQlGEIDFYILH8rIlAgl5RQvcSoQgXtAyRr0pjgZxkBLcgBUXISdBnQodLVSq2bBSFIwQBGOQv2VAgNaD7ijsVRwh3rZZYQygvkAkc+33gCGelyU71awZy8/rIZVM4wvKEtfoFwiLofXqRhMuypMPadQfvWmVLYYUkdKCfK5DLHYDWBiarFzunSoQlnMBIYYDrIUoqtzEFQd8SS5hPOe7L5A5A6hUajrGNoSNBOM85nLNn7GeB1P4h53Mc42+HJixspPCxkVr1Wkfh8phPxjuS6EnhCUN2MwwST1fzLS60Vq3tfPVImES8ybvEj4kndLaFiZc0IwQXHq0WibPC3MBQZhGxBCG7X7gxjaXGMzKE7N4apgDlNn+QImT3uTGhZCzZ+MoROptIOuG4nFJPtlmSJHQGD3JT2ZIiR+mRDIeQpvYnvDmh07BBbnyc3CY7WnEIaasec7vXg8cm+f/raxQ9NQl7cQiPl89MlC1nOx169+WPpUppHO3EViJJQrpndSoc6M7WbzHJ3ERPveP62aFxn5BDuKL9XeGKsi+F+8nrMfEwLjaRwOjMfd0q6PJyCPdg2wuzkVG4IZpEsqWiOIQhJbwX2lyU60g/bE/JoIU3YQZCTr7mIWBOYPjpqpnf4hGuaYMudmMpFli6GKuJkfAIFyBCmRmIVfzTE9gDMlJzSe60LnRQ+kYiTl9agxDJSNHvyiXcwj2ZDMUNN3Bs7Tdr6C/iT81PYZdM7171/3QHx2T83cmR4hOec/v4kYPuaYpFPhFDpOp+AnvFbW585AZ3OhkXd/mhiropA5GB5DPfq87i/kbP3PZ5OSX55d+pum6GiPDMprdw48B7O+AW+FZqevSimBmGJbG6n1JoApqXGLbvU9wi7UqlJeMSidC2HGEbEacfQJXtb4WRq5W44VgizbA0obPm79itSUmgdrhWacbbx1ILYKQ1epfN/1lJyDPjLRpsxohWMlbVlbmojhlvkxqKjSbkU/1YtJYZL7wjseaYWu877vSuYwxT14y3/AhiV9/bmoyIf9ATS6hvxpst+wnxSYzLwyYQ+L3un3dzbTPJKDPeYjDf4HLp8bV8udxZb5ykNTMeWKWoajhfLhvMeHpDsjaY8Yi2b/BHLZnx3oAZT/Nt2zHjncD8BNqMh1UbZrwliOQlPd13a8GMd9PMjIeWcTPeLmfG+9R/w3bNeIGJiZ9rM+NJ3NaQGW9z9+Yzg5Qk0dsW/sqUGW9UMG+MFY/oubouM56UrsqMJ6c2zHhmGt+LWjDjKfFaIHQ9Zjx5GTTjjQKTnyCVQTNeCwX4VwbMeC7xG5rxGkqjGS9J3cz3DoYX2JYp3K5Pjy/PqgE/P/qntQozXrn+A6tF3EKZ/VK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problematic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40056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 We have more and more services to provide to clients. And these services are all in paper, this poses a lot of problems:</a:t>
            </a:r>
            <a:endParaRPr lang="fr-FR" sz="1600" dirty="0" smtClean="0"/>
          </a:p>
          <a:p>
            <a:pPr lvl="0"/>
            <a:r>
              <a:rPr lang="en-US" sz="1600" dirty="0" smtClean="0"/>
              <a:t>Sometimes customer files are sent to different email accounts, it’s not easy to find the desired contacts, files (quotes, invoices, bills…etc.) or emails.</a:t>
            </a:r>
            <a:endParaRPr lang="fr-FR" sz="1600" dirty="0" smtClean="0"/>
          </a:p>
          <a:p>
            <a:pPr lvl="0"/>
            <a:r>
              <a:rPr lang="en-US" sz="1600" dirty="0" smtClean="0"/>
              <a:t>Consequently, another problem we face is forgetting to send email reminders for renewals of maintenance, hosting or update contracts.</a:t>
            </a:r>
            <a:endParaRPr lang="fr-FR" sz="1600" dirty="0" smtClean="0"/>
          </a:p>
          <a:p>
            <a:r>
              <a:rPr lang="en-US" sz="1600" dirty="0" smtClean="0"/>
              <a:t>And here is the assignment of our platform is to solve those issues with full responsive web platform that allows the team to supervise their missions.</a:t>
            </a:r>
            <a:endParaRPr lang="fr-FR" sz="1600" dirty="0"/>
          </a:p>
        </p:txBody>
      </p:sp>
      <p:sp>
        <p:nvSpPr>
          <p:cNvPr id="1026" name="AutoShape 2" descr="data:image/png;base64,iVBORw0KGgoAAAANSUhEUgAAAOEAAADhCAMAAAAJbSJIAAAAllBMVEX///8UHzgAACmnqa4AEzFlaHQAACHc3d8AABYAACYAAB8MGjU3PU4QHDYAABvDxcgAABpscHxpbnoAACQGFjKYm6MADi729/iOkZqeoagABiu3ub/r7O4cJj5TWGeTl5+6vMGDhpCsr7XV1tlKUGAAAAAgKkF6fogwOEw8Q1Xj5ObZ2t1GTFw6QlRgZXLNztIAAA8pMUUtsBCsAAAIoUlEQVR4nO2dfVuiTBTGAQkFQi0IHpFMqU0r093v/+UebQtRZ+DM+2Ev7r+69mqDnwfnnDlzz2BZipTtZ6vF7asNU/qk6j4UqZi9OHGeJhEQ0La9/0zfM4v2u5GTgNm+FXQHcbgIXFa8TkVxNWIOX6cQP14dTr6OIM6DkB+wC4gPYxE+G/9w8yQKiD2KM3FA3FHcTyUAYo5i4cALmEahjeKWK80fdPXBII1i6fECbtLLf0IZxczlfUb9/drvAuITdykTT6y7+PIfET6oPvcwcyC07vBHccBfjR4JrfsrRGxR3PCXo1+E6KP4LlDN/CXEHsWZwJTpm5Aw3GCK4oJ30lsjxP2gpgIFW0VIiiKWDtw7bz1zTkiKIhLEydWHz0eI97tYCgw0Z4RooygylJ4TEpIGiihKJEQ0on4MTz8L1GxXhKTUb+RBXf5SRYhkuCmngTJCFMNNObU9dYQIUv/kUGirJDQexeI43VVKaDqKt8c6Wy2h2Sg+fV1cMSEp9etCLP7OdlUTEqI41oR44+ohNBbFYWBrIjQ13Nyl2ghJw82DcsDsp+ekg9BIFCsYLYQmovjy03PSQ6g/ilnFoolQe+o/dWR0EepOGg+5dkLNqf+uWuiVRugv2y5KiKK64ea2WoGRRugMWq96PdyMlSHmVXNbGmEOaFFoTBonQ4k0QvcecF1C0pCImNV+HsknjF4hN6EyivudWkI7LkCIyqJY/r5RTbgE3QghaUhBLKeuasJ0DbsVNUljObWVE0Y58GauozgVRvw4zJWUE7ZXNT+SH8UsjHQQJi/QG5Ke+nfH+bx6Qtt7BiPKjeLkaz6vgRAeRMlJ4zXSRGgHSziixCgO/v4tHYShDb8tQhRnnITfm5Z0ENrpzdXl6YjXqZ8Pcfn9WWkhtIP2OVQlWUnjp+ekh9Ae7+G3Jif1F9+9bV2EkT+8ugeqCFFkf1Arj4wmwgMiOCsSUz8z4v1PR0YXoR2CqzeLmDRYEatNAtoI7Yjl23QdxdGSCbCo/oA+wkMN/vIOR7yMIqClVddzZTfUSWgnDMbgyygyEs6rT0groW3n6Sy7uhsK4nkUGQlPdkPNhHbk5GtgbjxPGoyEA2OEB8Y0Hi9mk6I9lqv6hqIOER6VOHGQPv65bdZb3X3dMcKjoigKm3VmL+8gIaN6wp6wJzSvnrAn7AnNqyfsCXtC8+oJ9RCG/nhEkXd1PEYXCZ3NkjpxH648seNfMBA6za6L51wIEQFhsm25qNB+YgyE7cv1bwL7+hEQRo+tVz0ZdDtJGN62XnV5td7SKUKACVFo27t5QttrXXa54T1NCwlhq0VP6PQJDIT2eN54zWwjMpSiILTjdcNaxORR5BlFQmin07cbsnZOLHhmHw7CQ85wyRJ6QFERqlNP2BP2hObVE/aEPSFQYeowKYUfOYmCMIo3qwGTVhtwMYeBMHSbJxdEzaFHFmIgDODOw5qGwKNDERA6nLsGnmD9KQyEUNPhhQpYG9U8YbjhA/zZvPMvE8JOKTZPaKecT2nWme+hz5ErjprD+sQICFn2b9WUAd8ahYDQdregjennev8EtnAwENqJv5oMmTRZx9AeFQrCw2gTe0zy4WvfSAgVqifsCXtC8+oJe8Ke0LxwEDY498gK4O86Q0HY5Nwjqygj6No3BsIW5x5Z2QsQEQFhq3OPIqBlEQEh/KCdc8260sUAOPfIAhqJzBMCnHtkZbBHxDwh7PhAgoquxBDg3CML6MlEQAg9XO9St7A1RASEbc49ilbQbIuAsNm5R9b7AuobRkHY4Nyj6DUAG95wENKdexQxvDkSC6E69YQ9YU9oXioJhTaCSJNTqiMU2swjTe0H9PMTPgvtBJEl70MdIdDwolg+2wIzE6EVCm6VkKGI0SXARii0I0uS3DuVhBgGU59tKGUkrA47NaiA0efBRmht+d8eL0kMJ2ZzEZbGM2LM2j9gJIT2pZUpShgBmQmFXnosQT5bUcpBmJlNiRz9dFZCa260chszHEHMS2hBF8FUKN1ZzGInzMwNNmHE4c1lJ7T2U+LlNSi4uhc1hNYAuDFCtqZcrXQeQuvJCOKUOVHwE1oP+hGjKWPFLUZolYHmAjVhOaqekZDcM/h41Frc+BvONUkq4WmWFNPO3F6NxA8PAMoVeZklhdCtch5988TwBb5eJMQX7LgDSCf8rL5mecN7DPaLkaMWMkqc0T2neaWZ8PQe0mTR9N+L2daJ81RFOR6Fae7liwHnFqM2wtpWwLa9dtnkYf0ZOWxGvXY59nY924vi0QlrJ6rx7mLCIgphdupWJJ/Gbk6KKITW9jSCeLy5FodohLVuRcjrccIhGmFxqmrsnNMBhEM0QmtXm8p7nEUvClEJn+vt7fHSzN3JEJXQWtSrFZVvOVcsOuGw9k08FOALjm2hKEQnvHDSueP/usnYQGj9Oa+qc3837yBkE+H75ZHGrj92tjs2Sx6fdhIKUgDh8U3Pl4rChM2Sx6XfEsuoRkITHaejeJtOHIRmEEd8bUM+Qms21d3DjwK507U2Qmvi612JSRM2QxADIa1dUWwFT4lnUTSWOIr+1ck/Er7RfmeewDcHivH5j/LnojUznkP9pezJ99U3DpM4lDrEfKtmxmsyqmTl29hx1UUydP1goaaXUIBbTkV5H/qez3aUHkix5z/eqSsIT61Ot30JufhYlmxn6QFUToZKy92aGY/R1tgV1cx4OfwNtl1S3Yw3/TeDWDPjuY1rFJ1V3YwXc7x+vgOq+2O63FSj68yMN+5ya5SmczOe1+kGN0XnZrz8T7dXYog6N+OF3ttc9hTGtC7NeKHvLx6We7ZT83ilB/HajJfkPuOpeVwKfgFfIC+sbpnxuGTGjDdWMeWlqUtmPE7pN+M5ur6DP+qOGY9fXTHjCUiXGS8VM+MJSYsZL1hryvNkqTTjJV9mvNJ8TZjtZ6vF7atswNfP3Wogw4xH1v83+uKEKL8/o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8" name="AutoShape 4" descr="data:image/png;base64,iVBORw0KGgoAAAANSUhEUgAAAOEAAADhCAMAAAAJbSJIAAAAk1BMVEX///8UHzgAEzEAACllaHQAACGnqa7c3d8AABYAABz09PUADC2Ii5MAAB8AABoAACcAACUNGjWYm6MGFjIABitXXGro6euPkpu5u8Ht7vCsr7WWmaGgo6oLGDSztbvQ0dUdJz93e4XDxcpZXmw6QVODhpBOU2JwdH8jLEMxOUxydoFFS1sXIz0AABLh4uQ+RVYpMkdtti2EAAAKd0lEQVR4nO2daXuqOhSFEaQKFgmC1qlap87H9v//utv2nJpNIIEdkhDvw/rYMr0GMuys7DiOJoXb9al//OzV02il6zk0KdxMYz9z06QmYK/n37b9zBgNdn6c1mb7p+h6EGf9aITFu6pSnASuDN834l3bz15HsxciyXcliHv893ddiDfjJnxfiixHnDQFtL26uQkaA9rdaGyH7NOmGSF+pZiq195vMRzlOzD3cfy4mm8HVTrvGERrv8Vp7kET/7gJ6514y/YPLEWcR/Ahs+d97TMLhJYivsN31N8hziwSWok4icEDBkvMqSWENlY3HgSco04tI7SvFOegN+pPcOeWElpXio+0O+oekOeWE/YCqxAXoCIdL5AncwjtKsUlrWcy9HMBwnyfwaZv8Ym29jG2CAFh8pLZivhw+fHdPvpkSjhabcYWIobz3TN9uwiupfgWILxlxycWIO4PPoFd7gD9kuYJnZuhVYjLHmGiFi7+InlCq0px/0zYiG/6iL8MQ2hPKYb9oBjRRjf3TpGQLcW2mv5BUtZQS1SlRUI2oNVO078sKUBlhDZ8i2tOVE0RobNuG3HNi6qpImRfVNOIe25cVBlhoRSNzi+e2akJ+kmqIyw0GiYRX/KtfOa9NOmW8giddS621QvMId7BkEzPDW7D5SWGoZLQWbdUirPcR0geZ18vlB7Ctkqx7xZuqouwnepmAH/X8ebnb9oIWUQjpQiG8z3/5u/f9BG2UIohuGP2G9nWSGge8YZWpMnz5Y8aCdnqRjsiCIz6l8kXrYSGG42QFuH9x+WvegnNNhpb/3Ijsrn8VTMh6w/QWIrh9pXWpB79uzLCE+cQM6UYLqcemHNPQbyiGeHdhdB94h0zYWpU5ORPHQ12Qd4MlIGbNCOcXALdyZF/ENP0q0Y8F814MPTbjHADai/+UXpLcTUsmvH8Af1/M0JQe8GLstJYirOX3HBJOWFIa0rhxNWEafqVIe7ZsLZqQocOoJOe6Di20VCEyDPjKSQ80W8cNLIlYkpRzYvKjaopJNzTDzH5FB6poRT5dkqFhA6opz1x2JApxXFjxKIZTwsheE17w63wUMWNxqJgxtNDOAOPnXhn4bErpd/iI2vGm1NElYS52E8yEjSKTgGxUSkyZryHr/EgfWuVEp7h5574wgrVWalr+ntFM54mQueUM2H4h5noYGUv6hp2ZcZ/g066CJ0k98W7/k70qq58eHAvWkveNGdA+PfiaCNka+2R/3CaD2ZhqZxTvp8sWYrQjEd+L6GN0Jnky+W7xon9KCgXOxCQq27e7ulLM/39oz5C56msf19XMk3/AtRY1IynkdCZej15SZQifWo4ptFJ6PQbLJmS+BZBI+xR071WQmeXbwZwQteoSemsp15CZxk1WBg2xFnqZvSNgREZzYTO+c2vv7CWkXeDuhUInozByhDdhI6zcWNJRiQhJwCmn/CrL/XALoXSQkh9zTkzngnCr0H/K4k89x5ZlkhCzkObIfzSYP369p4RTp8GKL1Wwh+V90rzXdR+es2EdUTb7Y6QUUfYERpTR8hVR9gRGlNHyFVH2BEaU0fIVUfYEXK0OL3/GZZqPMWvr/2WZYR7knGDL2kksXbRNsLzH2FwiWAyovzKLsJ+RZRwKJz6rbqmBYRh1eQS8hl/ZBdhVbIzngtaJLsIq+ZAMwl3s1WEcClDqQKxH6pUdhHu/wgB3TfUI/6VXYTO7VjQXGQ9fMYJ6wid/XPES71HdjXzu+VlG6HjzHi591CPR2UfoWp1hFx1hB2hMXWEXHWEHaExdYRc6SJczG9Qmlf1xm0jPAXEQ4kEFeN+ywgfJTyyZCq8pF2EN6xbvZYiYVZiuwg/pXyVILWB7YShZN79WDQ0/l8QBldDmM9qXlvJg+iadhHe5pPo1pR4WaldhI4rYW92E+ElLSOcHf2Ri9Io+hD3aiwjdJz5ro/SrmqPBesIlasj5Koj7AiNqSPkqiPsCI2pI+SqI1Tu3CtXcFxVzH1bRihy7pUriRNxvhq7CCuce+W6H10RYZVzr1yxMJeAVYSVzr1ypUIjkV2EctuU0my+9hPKZS8RZMS0jbDSuVcubt5WCwkrnHsc/RGGouwiFDv3ypWOxR5+ywhFzr1yRR8VnlPbCAXOvXJVetvtI1StjpCrjrAjNCbThKnU6qwmmtLsLah9lnGENCFRInQV6NDHpQ8Ri5OCskIRghSLXuFKmkV788gNQlGEIDFYILH8rIlAgl5RQvcSoQgXtAyRr0pjgZxkBLcgBUXISdBnQodLVSq2bBSFIwQBGOQv2VAgNaD7ijsVRwh3rZZYQygvkAkc+33gCGelyU71awZy8/rIZVM4wvKEtfoFwiLofXqRhMuypMPadQfvWmVLYYUkdKCfK5DLHYDWBiarFzunSoQlnMBIYYDrIUoqtzEFQd8SS5hPOe7L5A5A6hUajrGNoSNBOM85nLNn7GeB1P4h53Mc42+HJixspPCxkVr1Wkfh8phPxjuS6EnhCUN2MwwST1fzLS60Vq3tfPVImES8ybvEj4kndLaFiZc0IwQXHq0WibPC3MBQZhGxBCG7X7gxjaXGMzKE7N4apgDlNn+QImT3uTGhZCzZ+MoROptIOuG4nFJPtlmSJHQGD3JT2ZIiR+mRDIeQpvYnvDmh07BBbnyc3CY7WnEIaasec7vXg8cm+f/raxQ9NQl7cQiPl89MlC1nOx169+WPpUppHO3EViJJQrpndSoc6M7WbzHJ3ERPveP62aFxn5BDuKL9XeGKsi+F+8nrMfEwLjaRwOjMfd0q6PJyCPdg2wuzkVG4IZpEsqWiOIQhJbwX2lyU60g/bE/JoIU3YQZCTr7mIWBOYPjpqpnf4hGuaYMudmMpFli6GKuJkfAIFyBCmRmIVfzTE9gDMlJzSe60LnRQ+kYiTl9agxDJSNHvyiXcwj2ZDMUNN3Bs7Tdr6C/iT81PYZdM7171/3QHx2T83cmR4hOec/v4kYPuaYpFPhFDpOp+AnvFbW585AZ3OhkXd/mhiropA5GB5DPfq87i/kbP3PZ5OSX55d+pum6GiPDMprdw48B7O+AW+FZqevSimBmGJbG6n1JoApqXGLbvU9wi7UqlJeMSidC2HGEbEacfQJXtb4WRq5W44VgizbA0obPm79itSUmgdrhWacbbx1ILYKQ1epfN/1lJyDPjLRpsxohWMlbVlbmojhlvkxqKjSbkU/1YtJYZL7wjseaYWu877vSuYwxT14y3/AhiV9/bmoyIf9ATS6hvxpst+wnxSYzLwyYQ+L3un3dzbTPJKDPeYjDf4HLp8bV8udxZb5ykNTMeWKWoajhfLhvMeHpDsjaY8Yi2b/BHLZnx3oAZT/Nt2zHjncD8BNqMh1UbZrwliOQlPd13a8GMd9PMjIeWcTPeLmfG+9R/w3bNeIGJiZ9rM+NJ3NaQGW9z9+Yzg5Qk0dsW/sqUGW9UMG+MFY/oubouM56UrsqMJ6c2zHhmGt+LWjDjKfFaIHQ9Zjx5GTTjjQKTnyCVQTNeCwX4VwbMeC7xG5rxGkqjGS9J3cz3DoYX2JYp3K5Pjy/PqgE/P/qntQozXrn+A6tF3EKZ/VK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0" name="AutoShape 6" descr="data:image/png;base64,iVBORw0KGgoAAAANSUhEUgAAAOEAAADhCAMAAAAJbSJIAAAAk1BMVEX///8UHzgAEzEAACllaHQAACGnqa7c3d8AABYAABz09PUADC2Ii5MAAB8AABoAACcAACUNGjWYm6MGFjIABitXXGro6euPkpu5u8Ht7vCsr7WWmaGgo6oLGDSztbvQ0dUdJz93e4XDxcpZXmw6QVODhpBOU2JwdH8jLEMxOUxydoFFS1sXIz0AABLh4uQ+RVYpMkdtti2EAAAKd0lEQVR4nO2daXuqOhSFEaQKFgmC1qlap87H9v//utv2nJpNIIEdkhDvw/rYMr0GMuys7DiOJoXb9al//OzV02il6zk0KdxMYz9z06QmYK/n37b9zBgNdn6c1mb7p+h6EGf9aITFu6pSnASuDN834l3bz15HsxciyXcliHv893ddiDfjJnxfiixHnDQFtL26uQkaA9rdaGyH7NOmGSF+pZiq195vMRzlOzD3cfy4mm8HVTrvGERrv8Vp7kET/7gJ6514y/YPLEWcR/Ahs+d97TMLhJYivsN31N8hziwSWok4icEDBkvMqSWENlY3HgSco04tI7SvFOegN+pPcOeWElpXio+0O+oekOeWE/YCqxAXoCIdL5AncwjtKsUlrWcy9HMBwnyfwaZv8Ym29jG2CAFh8pLZivhw+fHdPvpkSjhabcYWIobz3TN9uwiupfgWILxlxycWIO4PPoFd7gD9kuYJnZuhVYjLHmGiFi7+InlCq0px/0zYiG/6iL8MQ2hPKYb9oBjRRjf3TpGQLcW2mv5BUtZQS1SlRUI2oNVO078sKUBlhDZ8i2tOVE0RobNuG3HNi6qpImRfVNOIe25cVBlhoRSNzi+e2akJ+kmqIyw0GiYRX/KtfOa9NOmW8giddS621QvMId7BkEzPDW7D5SWGoZLQWbdUirPcR0geZ18vlB7Ctkqx7xZuqouwnepmAH/X8ebnb9oIWUQjpQiG8z3/5u/f9BG2UIohuGP2G9nWSGge8YZWpMnz5Y8aCdnqRjsiCIz6l8kXrYSGG42QFuH9x+WvegnNNhpb/3Ijsrn8VTMh6w/QWIrh9pXWpB79uzLCE+cQM6UYLqcemHNPQbyiGeHdhdB94h0zYWpU5ORPHQ12Qd4MlIGbNCOcXALdyZF/ENP0q0Y8F814MPTbjHADai/+UXpLcTUsmvH8Af1/M0JQe8GLstJYirOX3HBJOWFIa0rhxNWEafqVIe7ZsLZqQocOoJOe6Di20VCEyDPjKSQ80W8cNLIlYkpRzYvKjaopJNzTDzH5FB6poRT5dkqFhA6opz1x2JApxXFjxKIZTwsheE17w63wUMWNxqJgxtNDOAOPnXhn4bErpd/iI2vGm1NElYS52E8yEjSKTgGxUSkyZryHr/EgfWuVEp7h5574wgrVWalr+ntFM54mQueUM2H4h5noYGUv6hp2ZcZ/g066CJ0k98W7/k70qq58eHAvWkveNGdA+PfiaCNka+2R/3CaD2ZhqZxTvp8sWYrQjEd+L6GN0Jnky+W7xon9KCgXOxCQq27e7ulLM/39oz5C56msf19XMk3/AtRY1IynkdCZej15SZQifWo4ptFJ6PQbLJmS+BZBI+xR071WQmeXbwZwQteoSemsp15CZxk1WBg2xFnqZvSNgREZzYTO+c2vv7CWkXeDuhUInozByhDdhI6zcWNJRiQhJwCmn/CrL/XALoXSQkh9zTkzngnCr0H/K4k89x5ZlkhCzkObIfzSYP369p4RTp8GKL1Wwh+V90rzXdR+es2EdUTb7Y6QUUfYERpTR8hVR9gRGlNHyFVH2BEaU0fIVUfYEXK0OL3/GZZqPMWvr/2WZYR7knGDL2kksXbRNsLzH2FwiWAyovzKLsJ+RZRwKJz6rbqmBYRh1eQS8hl/ZBdhVbIzngtaJLsIq+ZAMwl3s1WEcClDqQKxH6pUdhHu/wgB3TfUI/6VXYTO7VjQXGQ9fMYJ6wid/XPES71HdjXzu+VlG6HjzHi591CPR2UfoWp1hFx1hB2hMXWEXHWEHaExdYRc6SJczG9Qmlf1xm0jPAXEQ4kEFeN+ywgfJTyyZCq8pF2EN6xbvZYiYVZiuwg/pXyVILWB7YShZN79WDQ0/l8QBldDmM9qXlvJg+iadhHe5pPo1pR4WaldhI4rYW92E+ElLSOcHf2Ri9Io+hD3aiwjdJz5ro/SrmqPBesIlasj5Koj7AiNqSPkqiPsCI2pI+SqI1Tu3CtXcFxVzH1bRihy7pUriRNxvhq7CCuce+W6H10RYZVzr1yxMJeAVYSVzr1ypUIjkV2EctuU0my+9hPKZS8RZMS0jbDSuVcubt5WCwkrnHsc/RGGouwiFDv3ypWOxR5+ywhFzr1yRR8VnlPbCAXOvXJVetvtI1StjpCrjrAjNCbThKnU6qwmmtLsLah9lnGENCFRInQV6NDHpQ8Ri5OCskIRghSLXuFKmkV788gNQlGEIDFYILH8rIlAgl5RQvcSoQgXtAyRr0pjgZxkBLcgBUXISdBnQodLVSq2bBSFIwQBGOQv2VAgNaD7ijsVRwh3rZZYQygvkAkc+33gCGelyU71awZy8/rIZVM4wvKEtfoFwiLofXqRhMuypMPadQfvWmVLYYUkdKCfK5DLHYDWBiarFzunSoQlnMBIYYDrIUoqtzEFQd8SS5hPOe7L5A5A6hUajrGNoSNBOM85nLNn7GeB1P4h53Mc42+HJixspPCxkVr1Wkfh8phPxjuS6EnhCUN2MwwST1fzLS60Vq3tfPVImES8ybvEj4kndLaFiZc0IwQXHq0WibPC3MBQZhGxBCG7X7gxjaXGMzKE7N4apgDlNn+QImT3uTGhZCzZ+MoROptIOuG4nFJPtlmSJHQGD3JT2ZIiR+mRDIeQpvYnvDmh07BBbnyc3CY7WnEIaasec7vXg8cm+f/raxQ9NQl7cQiPl89MlC1nOx169+WPpUppHO3EViJJQrpndSoc6M7WbzHJ3ERPveP62aFxn5BDuKL9XeGKsi+F+8nrMfEwLjaRwOjMfd0q6PJyCPdg2wuzkVG4IZpEsqWiOIQhJbwX2lyU60g/bE/JoIU3YQZCTr7mIWBOYPjpqpnf4hGuaYMudmMpFli6GKuJkfAIFyBCmRmIVfzTE9gDMlJzSe60LnRQ+kYiTl9agxDJSNHvyiXcwj2ZDMUNN3Bs7Tdr6C/iT81PYZdM7171/3QHx2T83cmR4hOec/v4kYPuaYpFPhFDpOp+AnvFbW585AZ3OhkXd/mhiropA5GB5DPfq87i/kbP3PZ5OSX55d+pum6GiPDMprdw48B7O+AW+FZqevSimBmGJbG6n1JoApqXGLbvU9wi7UqlJeMSidC2HGEbEacfQJXtb4WRq5W44VgizbA0obPm79itSUmgdrhWacbbx1ILYKQ1epfN/1lJyDPjLRpsxohWMlbVlbmojhlvkxqKjSbkU/1YtJYZL7wjseaYWu877vSuYwxT14y3/AhiV9/bmoyIf9ATS6hvxpst+wnxSYzLwyYQ+L3un3dzbTPJKDPeYjDf4HLp8bV8udxZb5ykNTMeWKWoajhfLhvMeHpDsjaY8Yi2b/BHLZnx3oAZT/Nt2zHjncD8BNqMh1UbZrwliOQlPd13a8GMd9PMjIeWcTPeLmfG+9R/w3bNeIGJiZ9rM+NJ3NaQGW9z9+Yzg5Qk0dsW/sqUGW9UMG+MFY/oubouM56UrsqMJ6c2zHhmGt+LWjDjKfFaIHQ9Zjx5GTTjjQKTnyCVQTNeCwX4VwbMeC7xG5rxGkqjGS9J3cz3DoYX2JYp3K5Pjy/PqgE/P/qntQozXrn+A6tF3EKZ/VK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4429132"/>
            <a:ext cx="17145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pic>
        <p:nvPicPr>
          <p:cNvPr id="5" name="Image 4" descr="erp-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1428736"/>
            <a:ext cx="5852160" cy="464058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28596" y="100010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0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Erp</a:t>
            </a:r>
            <a:r>
              <a:rPr kumimoji="0" lang="fr-FR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system</a:t>
            </a:r>
            <a:endParaRPr kumimoji="0" lang="fr-FR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42910" y="1142984"/>
            <a:ext cx="4786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Beneficiary :</a:t>
            </a:r>
          </a:p>
          <a:p>
            <a:endParaRPr lang="fr-FR" sz="2800" dirty="0" smtClean="0"/>
          </a:p>
          <a:p>
            <a:r>
              <a:rPr lang="fr-FR" sz="2800" dirty="0" smtClean="0"/>
              <a:t>NACHD-IT</a:t>
            </a:r>
            <a:endParaRPr lang="fr-FR" sz="2800" dirty="0"/>
          </a:p>
        </p:txBody>
      </p:sp>
      <p:pic>
        <p:nvPicPr>
          <p:cNvPr id="7" name="Image 6" descr="167948796_895726371211940_2737522753539890740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428868"/>
            <a:ext cx="3857652" cy="38576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Tools Used</a:t>
            </a:r>
            <a:endParaRPr lang="fr-FR" sz="40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85720" y="64291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FRAMEWORKS :</a:t>
            </a:r>
            <a:endParaRPr kumimoji="0" lang="fr-FR" sz="2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Image 4" descr="angul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143116"/>
            <a:ext cx="2214578" cy="2214578"/>
          </a:xfrm>
          <a:prstGeom prst="rect">
            <a:avLst/>
          </a:prstGeom>
        </p:spPr>
      </p:pic>
      <p:pic>
        <p:nvPicPr>
          <p:cNvPr id="6" name="Image 5" descr="1200px-Laravel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2214554"/>
            <a:ext cx="2148612" cy="223455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85786" y="457200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ANGULAR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715008" y="457200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LARAVEL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8596" y="185736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Font Side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43570" y="171448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Back Side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DATABASE :</a:t>
            </a:r>
            <a:endParaRPr lang="fr-FR" dirty="0"/>
          </a:p>
        </p:txBody>
      </p:sp>
      <p:pic>
        <p:nvPicPr>
          <p:cNvPr id="4" name="Image 3" descr="MySQL-Logo.w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9144000" cy="5048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Principal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  </a:t>
            </a:r>
            <a:r>
              <a:rPr lang="fr-FR" dirty="0" err="1" smtClean="0"/>
              <a:t>Athentification</a:t>
            </a:r>
            <a:r>
              <a:rPr lang="fr-FR" dirty="0" smtClean="0"/>
              <a:t> </a:t>
            </a:r>
          </a:p>
          <a:p>
            <a:r>
              <a:rPr lang="fr-FR" dirty="0" smtClean="0"/>
              <a:t> Manage </a:t>
            </a:r>
            <a:r>
              <a:rPr lang="fr-FR" dirty="0" err="1" smtClean="0"/>
              <a:t>Users</a:t>
            </a:r>
            <a:r>
              <a:rPr lang="fr-FR" dirty="0" smtClean="0"/>
              <a:t>.</a:t>
            </a:r>
          </a:p>
          <a:p>
            <a:r>
              <a:rPr lang="fr-FR" dirty="0" smtClean="0"/>
              <a:t>Manage </a:t>
            </a:r>
            <a:r>
              <a:rPr lang="fr-FR" dirty="0" err="1" smtClean="0"/>
              <a:t>Roles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Manage Clients</a:t>
            </a:r>
          </a:p>
          <a:p>
            <a:r>
              <a:rPr lang="fr-FR" dirty="0" smtClean="0"/>
              <a:t>Manage </a:t>
            </a:r>
            <a:r>
              <a:rPr lang="fr-FR" dirty="0" err="1" smtClean="0"/>
              <a:t>Projects</a:t>
            </a:r>
            <a:endParaRPr lang="fr-FR" dirty="0" smtClean="0"/>
          </a:p>
          <a:p>
            <a:r>
              <a:rPr lang="fr-FR" dirty="0" smtClean="0"/>
              <a:t>Manage </a:t>
            </a:r>
            <a:r>
              <a:rPr lang="fr-FR" dirty="0" err="1" smtClean="0"/>
              <a:t>Papers</a:t>
            </a:r>
            <a:r>
              <a:rPr lang="fr-FR" dirty="0" smtClean="0"/>
              <a:t> ( </a:t>
            </a:r>
            <a:r>
              <a:rPr lang="fr-FR" dirty="0" err="1" smtClean="0"/>
              <a:t>contracts</a:t>
            </a:r>
            <a:r>
              <a:rPr lang="fr-FR" dirty="0" smtClean="0"/>
              <a:t> , </a:t>
            </a:r>
            <a:r>
              <a:rPr lang="fr-FR" dirty="0" err="1" smtClean="0"/>
              <a:t>quote</a:t>
            </a:r>
            <a:r>
              <a:rPr lang="fr-FR" dirty="0" smtClean="0"/>
              <a:t> … 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Exporting</a:t>
            </a:r>
            <a:r>
              <a:rPr lang="fr-FR" dirty="0" smtClean="0"/>
              <a:t> and </a:t>
            </a:r>
            <a:r>
              <a:rPr lang="fr-FR" dirty="0" err="1" smtClean="0"/>
              <a:t>importing</a:t>
            </a:r>
            <a:r>
              <a:rPr lang="fr-FR" dirty="0" smtClean="0"/>
              <a:t> Files </a:t>
            </a:r>
            <a:endParaRPr lang="fr-FR" dirty="0" smtClean="0"/>
          </a:p>
          <a:p>
            <a:r>
              <a:rPr lang="fr-FR" dirty="0" smtClean="0"/>
              <a:t>Notification system</a:t>
            </a:r>
          </a:p>
          <a:p>
            <a:r>
              <a:rPr lang="fr-FR" dirty="0" err="1" smtClean="0"/>
              <a:t>Activity</a:t>
            </a:r>
            <a:r>
              <a:rPr lang="fr-FR" dirty="0" smtClean="0"/>
              <a:t> Log System</a:t>
            </a:r>
            <a:endParaRPr lang="fr-FR" dirty="0" smtClean="0"/>
          </a:p>
          <a:p>
            <a:r>
              <a:rPr lang="fr-FR" b="1" u="sng" dirty="0" smtClean="0"/>
              <a:t>Manage Bills</a:t>
            </a:r>
          </a:p>
          <a:p>
            <a:r>
              <a:rPr lang="fr-FR" b="1" u="sng" dirty="0" smtClean="0"/>
              <a:t>Gantt </a:t>
            </a:r>
            <a:r>
              <a:rPr lang="fr-FR" b="1" u="sng" dirty="0" err="1" smtClean="0"/>
              <a:t>Chart</a:t>
            </a:r>
            <a:endParaRPr lang="fr-FR" b="1" u="sng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 to focus in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u="sng" dirty="0" smtClean="0"/>
              <a:t>Security</a:t>
            </a:r>
          </a:p>
          <a:p>
            <a:r>
              <a:rPr lang="fr-FR" dirty="0" smtClean="0"/>
              <a:t>Performance</a:t>
            </a:r>
            <a:endParaRPr lang="fr-FR" u="sng" dirty="0" smtClean="0"/>
          </a:p>
          <a:p>
            <a:r>
              <a:rPr lang="fr-FR" dirty="0" err="1" smtClean="0"/>
              <a:t>Ergonomy</a:t>
            </a:r>
            <a:endParaRPr lang="fr-FR" dirty="0" smtClean="0"/>
          </a:p>
          <a:p>
            <a:r>
              <a:rPr lang="fr-FR" dirty="0" err="1" smtClean="0"/>
              <a:t>Optimized</a:t>
            </a:r>
            <a:r>
              <a:rPr lang="fr-FR" dirty="0" smtClean="0"/>
              <a:t> code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</TotalTime>
  <Words>174</Words>
  <PresentationFormat>Affichage à l'écran (4:3)</PresentationFormat>
  <Paragraphs>36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Oriel</vt:lpstr>
      <vt:lpstr>Presentation</vt:lpstr>
      <vt:lpstr>problematic</vt:lpstr>
      <vt:lpstr>Solution</vt:lpstr>
      <vt:lpstr>Diapositive 4</vt:lpstr>
      <vt:lpstr>Tools Used</vt:lpstr>
      <vt:lpstr>DATABASE :</vt:lpstr>
      <vt:lpstr>Principal Modules</vt:lpstr>
      <vt:lpstr>important points to focus in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DOSSS</dc:creator>
  <cp:lastModifiedBy>MSI</cp:lastModifiedBy>
  <cp:revision>6</cp:revision>
  <dcterms:created xsi:type="dcterms:W3CDTF">2021-04-01T10:28:58Z</dcterms:created>
  <dcterms:modified xsi:type="dcterms:W3CDTF">2021-04-01T13:01:19Z</dcterms:modified>
</cp:coreProperties>
</file>