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286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 snapToGrid="0">
      <p:cViewPr>
        <p:scale>
          <a:sx n="100" d="100"/>
          <a:sy n="100" d="100"/>
        </p:scale>
        <p:origin x="24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145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173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9330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221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3981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5452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6974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114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71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1409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7627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0877-6D6E-4C10-88B9-60694AD22309}" type="datetimeFigureOut">
              <a:rPr lang="fr-FR" smtClean="0"/>
              <a:pPr/>
              <a:t>09/01/2021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39DF-68F4-4F6C-970A-AEA53ECC26A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258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BA3EF-F867-4AB9-A548-B6396313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32863A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DOSSTECH</a:t>
            </a:r>
            <a:r>
              <a:rPr lang="en-US" sz="6000" b="1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6000" b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6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business model canvas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7E299D-20F1-48F3-8645-B95FC353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213" y="3775564"/>
            <a:ext cx="9144000" cy="1655762"/>
          </a:xfrm>
        </p:spPr>
        <p:txBody>
          <a:bodyPr>
            <a:normAutofit/>
          </a:bodyPr>
          <a:lstStyle/>
          <a:p>
            <a:r>
              <a:rPr lang="fr-FR" sz="4000" dirty="0" err="1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Doss</a:t>
            </a:r>
            <a:r>
              <a:rPr lang="fr-FR" sz="40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Med Aziz(</a:t>
            </a:r>
            <a:r>
              <a:rPr lang="fr-FR" sz="4000" dirty="0" err="1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ISSATSo</a:t>
            </a:r>
            <a:r>
              <a:rPr lang="fr-FR" sz="4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2004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DOSST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136900"/>
            <a:ext cx="8698086" cy="52504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17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28E2B1350F0F4389227920ED000411" ma:contentTypeVersion="4" ma:contentTypeDescription="Create a new document." ma:contentTypeScope="" ma:versionID="d830bb5a50a38dac651bfd7b80fb2072">
  <xsd:schema xmlns:xsd="http://www.w3.org/2001/XMLSchema" xmlns:xs="http://www.w3.org/2001/XMLSchema" xmlns:p="http://schemas.microsoft.com/office/2006/metadata/properties" xmlns:ns3="8818e07e-3ed4-4e65-9c5c-106f07487397" targetNamespace="http://schemas.microsoft.com/office/2006/metadata/properties" ma:root="true" ma:fieldsID="00d3ec86bec25c3effecca2e4fcd7b88" ns3:_="">
    <xsd:import namespace="8818e07e-3ed4-4e65-9c5c-106f074873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8e07e-3ed4-4e65-9c5c-106f074873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126A8E-9EF2-4F42-A4AD-099788DDC3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18e07e-3ed4-4e65-9c5c-106f0748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1D5FD9-A86B-4A18-8BD9-291CF22DB2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846895-19EC-4D46-B25A-EAC1D5735BDC}">
  <ds:schemaRefs>
    <ds:schemaRef ds:uri="8818e07e-3ed4-4e65-9c5c-106f07487397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</Words>
  <Application>Microsoft Office PowerPoint</Application>
  <PresentationFormat>Personnalisé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Office Theme</vt:lpstr>
      <vt:lpstr>DOSSTECH business model canvas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business model canvas</dc:title>
  <dc:creator>Rihem Maaref (ISSATSo)</dc:creator>
  <cp:lastModifiedBy>MSI</cp:lastModifiedBy>
  <cp:revision>4</cp:revision>
  <dcterms:created xsi:type="dcterms:W3CDTF">2020-12-24T21:42:58Z</dcterms:created>
  <dcterms:modified xsi:type="dcterms:W3CDTF">2021-01-09T12:14:01Z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0x010100E328E2B1350F0F4389227920ED000411</vt:lpwstr>
  </property>
</Properties>
</file>