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2" r:id="rId6"/>
    <p:sldId id="261" r:id="rId7"/>
    <p:sldId id="265" r:id="rId8"/>
    <p:sldId id="264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EAA02"/>
    <a:srgbClr val="D68B1C"/>
    <a:srgbClr val="D09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C4C78B-427B-450B-B740-65B8F8B57E28}" type="doc">
      <dgm:prSet loTypeId="urn:microsoft.com/office/officeart/2005/8/layout/vProcess5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2D338D-3341-4C40-9314-04A2D055678B}">
      <dgm:prSet phldrT="[Text]"/>
      <dgm:spPr/>
      <dgm:t>
        <a:bodyPr/>
        <a:lstStyle/>
        <a:p>
          <a:pPr algn="l"/>
          <a:r>
            <a:rPr lang="en-US" dirty="0" smtClean="0"/>
            <a:t>Demonstrate the prototype of Travel Experts Website</a:t>
          </a:r>
          <a:endParaRPr lang="en-US" dirty="0"/>
        </a:p>
      </dgm:t>
    </dgm:pt>
    <dgm:pt modelId="{26D8FC1E-6973-4C62-8805-3F93C756C232}" type="parTrans" cxnId="{707F43F0-2AFE-4873-92DC-72A772EFAAD2}">
      <dgm:prSet/>
      <dgm:spPr/>
      <dgm:t>
        <a:bodyPr/>
        <a:lstStyle/>
        <a:p>
          <a:endParaRPr lang="en-US"/>
        </a:p>
      </dgm:t>
    </dgm:pt>
    <dgm:pt modelId="{47ADA91F-55AF-46F9-AC18-425826555D9C}" type="sibTrans" cxnId="{707F43F0-2AFE-4873-92DC-72A772EFAAD2}">
      <dgm:prSet/>
      <dgm:spPr/>
      <dgm:t>
        <a:bodyPr/>
        <a:lstStyle/>
        <a:p>
          <a:endParaRPr lang="en-US"/>
        </a:p>
      </dgm:t>
    </dgm:pt>
    <dgm:pt modelId="{3376D439-82C9-40C6-A6D6-B8B4D9E88D51}">
      <dgm:prSet phldrT="[Text]"/>
      <dgm:spPr/>
      <dgm:t>
        <a:bodyPr/>
        <a:lstStyle/>
        <a:p>
          <a:r>
            <a:rPr lang="en-US" dirty="0" smtClean="0"/>
            <a:t>Collect your feedback</a:t>
          </a:r>
          <a:endParaRPr lang="en-US" dirty="0"/>
        </a:p>
      </dgm:t>
    </dgm:pt>
    <dgm:pt modelId="{8B7EC3EC-28EE-4297-92B5-9EFD64B3ADB7}" type="parTrans" cxnId="{9E1038DA-931F-40B6-ABAB-D450A0DB4B6E}">
      <dgm:prSet/>
      <dgm:spPr/>
      <dgm:t>
        <a:bodyPr/>
        <a:lstStyle/>
        <a:p>
          <a:endParaRPr lang="en-US"/>
        </a:p>
      </dgm:t>
    </dgm:pt>
    <dgm:pt modelId="{253FFB0E-864B-4564-B105-88D06E8AE09D}" type="sibTrans" cxnId="{9E1038DA-931F-40B6-ABAB-D450A0DB4B6E}">
      <dgm:prSet/>
      <dgm:spPr/>
      <dgm:t>
        <a:bodyPr/>
        <a:lstStyle/>
        <a:p>
          <a:endParaRPr lang="en-US"/>
        </a:p>
      </dgm:t>
    </dgm:pt>
    <dgm:pt modelId="{C0213861-7C67-44BA-8CFC-7BE8F262CD18}">
      <dgm:prSet phldrT="[Text]"/>
      <dgm:spPr/>
      <dgm:t>
        <a:bodyPr/>
        <a:lstStyle/>
        <a:p>
          <a:r>
            <a:rPr lang="en-US" dirty="0" smtClean="0"/>
            <a:t>Explain the next phase</a:t>
          </a:r>
          <a:endParaRPr lang="en-US" dirty="0"/>
        </a:p>
      </dgm:t>
    </dgm:pt>
    <dgm:pt modelId="{D180910C-4B18-414A-8CB4-8E007189ED56}" type="parTrans" cxnId="{41620BC9-90F1-45A4-874B-B561A3D852DA}">
      <dgm:prSet/>
      <dgm:spPr/>
      <dgm:t>
        <a:bodyPr/>
        <a:lstStyle/>
        <a:p>
          <a:endParaRPr lang="en-US"/>
        </a:p>
      </dgm:t>
    </dgm:pt>
    <dgm:pt modelId="{2ECA68CC-2755-4948-B630-5BBC80DC724E}" type="sibTrans" cxnId="{41620BC9-90F1-45A4-874B-B561A3D852DA}">
      <dgm:prSet/>
      <dgm:spPr/>
      <dgm:t>
        <a:bodyPr/>
        <a:lstStyle/>
        <a:p>
          <a:endParaRPr lang="en-US"/>
        </a:p>
      </dgm:t>
    </dgm:pt>
    <dgm:pt modelId="{3744A181-E471-4334-82F7-218527D00DE9}" type="pres">
      <dgm:prSet presAssocID="{71C4C78B-427B-450B-B740-65B8F8B57E2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2D24A5-C8F4-4A12-ADDF-1AB48406E920}" type="pres">
      <dgm:prSet presAssocID="{71C4C78B-427B-450B-B740-65B8F8B57E28}" presName="dummyMaxCanvas" presStyleCnt="0">
        <dgm:presLayoutVars/>
      </dgm:prSet>
      <dgm:spPr/>
    </dgm:pt>
    <dgm:pt modelId="{D27DB5EE-DB9C-4552-995E-23CB13E00B59}" type="pres">
      <dgm:prSet presAssocID="{71C4C78B-427B-450B-B740-65B8F8B57E28}" presName="ThreeNodes_1" presStyleLbl="node1" presStyleIdx="0" presStyleCnt="3" custScaleX="1060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F925F3-9B46-4AB3-9968-A528647FF791}" type="pres">
      <dgm:prSet presAssocID="{71C4C78B-427B-450B-B740-65B8F8B57E2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52997B-E5AB-4594-A64E-4FC2EF2FFE1B}" type="pres">
      <dgm:prSet presAssocID="{71C4C78B-427B-450B-B740-65B8F8B57E28}" presName="ThreeNodes_3" presStyleLbl="node1" presStyleIdx="2" presStyleCnt="3" custLinFactNeighborY="86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BFCDC8-A383-41A1-9722-1A9795AD32BC}" type="pres">
      <dgm:prSet presAssocID="{71C4C78B-427B-450B-B740-65B8F8B57E2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AB2B6-6265-4C18-8A8A-38F5FEF4EA10}" type="pres">
      <dgm:prSet presAssocID="{71C4C78B-427B-450B-B740-65B8F8B57E2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A8C5A3-CB44-4ADB-ADEF-1092AE063EF7}" type="pres">
      <dgm:prSet presAssocID="{71C4C78B-427B-450B-B740-65B8F8B57E2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CCC65-083A-44CA-8865-82AD3E2C40D9}" type="pres">
      <dgm:prSet presAssocID="{71C4C78B-427B-450B-B740-65B8F8B57E2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3C288B-39E4-4C3C-A405-A91B63DC26FA}" type="pres">
      <dgm:prSet presAssocID="{71C4C78B-427B-450B-B740-65B8F8B57E2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86A0FE-D581-4330-AF8D-05BB2E675B12}" type="presOf" srcId="{3376D439-82C9-40C6-A6D6-B8B4D9E88D51}" destId="{BF2CCC65-083A-44CA-8865-82AD3E2C40D9}" srcOrd="1" destOrd="0" presId="urn:microsoft.com/office/officeart/2005/8/layout/vProcess5"/>
    <dgm:cxn modelId="{66C780EF-86D2-4605-A321-0656B9E6F497}" type="presOf" srcId="{47ADA91F-55AF-46F9-AC18-425826555D9C}" destId="{27BFCDC8-A383-41A1-9722-1A9795AD32BC}" srcOrd="0" destOrd="0" presId="urn:microsoft.com/office/officeart/2005/8/layout/vProcess5"/>
    <dgm:cxn modelId="{41620BC9-90F1-45A4-874B-B561A3D852DA}" srcId="{71C4C78B-427B-450B-B740-65B8F8B57E28}" destId="{C0213861-7C67-44BA-8CFC-7BE8F262CD18}" srcOrd="2" destOrd="0" parTransId="{D180910C-4B18-414A-8CB4-8E007189ED56}" sibTransId="{2ECA68CC-2755-4948-B630-5BBC80DC724E}"/>
    <dgm:cxn modelId="{5C719EB6-B554-4CDF-B371-86242BED8FB3}" type="presOf" srcId="{C0213861-7C67-44BA-8CFC-7BE8F262CD18}" destId="{EB52997B-E5AB-4594-A64E-4FC2EF2FFE1B}" srcOrd="0" destOrd="0" presId="urn:microsoft.com/office/officeart/2005/8/layout/vProcess5"/>
    <dgm:cxn modelId="{707F43F0-2AFE-4873-92DC-72A772EFAAD2}" srcId="{71C4C78B-427B-450B-B740-65B8F8B57E28}" destId="{442D338D-3341-4C40-9314-04A2D055678B}" srcOrd="0" destOrd="0" parTransId="{26D8FC1E-6973-4C62-8805-3F93C756C232}" sibTransId="{47ADA91F-55AF-46F9-AC18-425826555D9C}"/>
    <dgm:cxn modelId="{595555D9-D4AD-49FE-BF47-B005C9253EC7}" type="presOf" srcId="{253FFB0E-864B-4564-B105-88D06E8AE09D}" destId="{855AB2B6-6265-4C18-8A8A-38F5FEF4EA10}" srcOrd="0" destOrd="0" presId="urn:microsoft.com/office/officeart/2005/8/layout/vProcess5"/>
    <dgm:cxn modelId="{9E1038DA-931F-40B6-ABAB-D450A0DB4B6E}" srcId="{71C4C78B-427B-450B-B740-65B8F8B57E28}" destId="{3376D439-82C9-40C6-A6D6-B8B4D9E88D51}" srcOrd="1" destOrd="0" parTransId="{8B7EC3EC-28EE-4297-92B5-9EFD64B3ADB7}" sibTransId="{253FFB0E-864B-4564-B105-88D06E8AE09D}"/>
    <dgm:cxn modelId="{E6593543-611D-460A-9A3B-5B6209A609E9}" type="presOf" srcId="{71C4C78B-427B-450B-B740-65B8F8B57E28}" destId="{3744A181-E471-4334-82F7-218527D00DE9}" srcOrd="0" destOrd="0" presId="urn:microsoft.com/office/officeart/2005/8/layout/vProcess5"/>
    <dgm:cxn modelId="{C313B0E6-17CB-4349-BB08-4FEA06D74900}" type="presOf" srcId="{442D338D-3341-4C40-9314-04A2D055678B}" destId="{D27DB5EE-DB9C-4552-995E-23CB13E00B59}" srcOrd="0" destOrd="0" presId="urn:microsoft.com/office/officeart/2005/8/layout/vProcess5"/>
    <dgm:cxn modelId="{C2B14953-5ABB-4AA0-A7C5-76384FB344DA}" type="presOf" srcId="{442D338D-3341-4C40-9314-04A2D055678B}" destId="{DBA8C5A3-CB44-4ADB-ADEF-1092AE063EF7}" srcOrd="1" destOrd="0" presId="urn:microsoft.com/office/officeart/2005/8/layout/vProcess5"/>
    <dgm:cxn modelId="{02DDC09E-842A-4287-8183-6EDEEEC1EDE8}" type="presOf" srcId="{3376D439-82C9-40C6-A6D6-B8B4D9E88D51}" destId="{6DF925F3-9B46-4AB3-9968-A528647FF791}" srcOrd="0" destOrd="0" presId="urn:microsoft.com/office/officeart/2005/8/layout/vProcess5"/>
    <dgm:cxn modelId="{E3213294-7E24-4E38-826C-77BFE3D271EB}" type="presOf" srcId="{C0213861-7C67-44BA-8CFC-7BE8F262CD18}" destId="{4A3C288B-39E4-4C3C-A405-A91B63DC26FA}" srcOrd="1" destOrd="0" presId="urn:microsoft.com/office/officeart/2005/8/layout/vProcess5"/>
    <dgm:cxn modelId="{15371FEB-80F6-4480-A954-7DF5D6301F85}" type="presParOf" srcId="{3744A181-E471-4334-82F7-218527D00DE9}" destId="{042D24A5-C8F4-4A12-ADDF-1AB48406E920}" srcOrd="0" destOrd="0" presId="urn:microsoft.com/office/officeart/2005/8/layout/vProcess5"/>
    <dgm:cxn modelId="{0EA4B6F5-59E0-4EA3-AF0E-76006662072B}" type="presParOf" srcId="{3744A181-E471-4334-82F7-218527D00DE9}" destId="{D27DB5EE-DB9C-4552-995E-23CB13E00B59}" srcOrd="1" destOrd="0" presId="urn:microsoft.com/office/officeart/2005/8/layout/vProcess5"/>
    <dgm:cxn modelId="{3AC4D26A-1C9B-4813-928C-FA0E9D8836C6}" type="presParOf" srcId="{3744A181-E471-4334-82F7-218527D00DE9}" destId="{6DF925F3-9B46-4AB3-9968-A528647FF791}" srcOrd="2" destOrd="0" presId="urn:microsoft.com/office/officeart/2005/8/layout/vProcess5"/>
    <dgm:cxn modelId="{9BE7D353-68E3-4856-8FD3-90906CC4FC86}" type="presParOf" srcId="{3744A181-E471-4334-82F7-218527D00DE9}" destId="{EB52997B-E5AB-4594-A64E-4FC2EF2FFE1B}" srcOrd="3" destOrd="0" presId="urn:microsoft.com/office/officeart/2005/8/layout/vProcess5"/>
    <dgm:cxn modelId="{71D4C759-10FC-4763-8634-D042E390E0E8}" type="presParOf" srcId="{3744A181-E471-4334-82F7-218527D00DE9}" destId="{27BFCDC8-A383-41A1-9722-1A9795AD32BC}" srcOrd="4" destOrd="0" presId="urn:microsoft.com/office/officeart/2005/8/layout/vProcess5"/>
    <dgm:cxn modelId="{139482FC-401D-4938-9FBF-F561C055D5A5}" type="presParOf" srcId="{3744A181-E471-4334-82F7-218527D00DE9}" destId="{855AB2B6-6265-4C18-8A8A-38F5FEF4EA10}" srcOrd="5" destOrd="0" presId="urn:microsoft.com/office/officeart/2005/8/layout/vProcess5"/>
    <dgm:cxn modelId="{8B8A8407-F1B2-4AC4-9D95-91BE2EC10CCB}" type="presParOf" srcId="{3744A181-E471-4334-82F7-218527D00DE9}" destId="{DBA8C5A3-CB44-4ADB-ADEF-1092AE063EF7}" srcOrd="6" destOrd="0" presId="urn:microsoft.com/office/officeart/2005/8/layout/vProcess5"/>
    <dgm:cxn modelId="{BC7C6B51-6EE6-4F21-8D04-18F7E90C18BE}" type="presParOf" srcId="{3744A181-E471-4334-82F7-218527D00DE9}" destId="{BF2CCC65-083A-44CA-8865-82AD3E2C40D9}" srcOrd="7" destOrd="0" presId="urn:microsoft.com/office/officeart/2005/8/layout/vProcess5"/>
    <dgm:cxn modelId="{01BCD8DF-E22D-4DAC-A4F9-E8CA8979F041}" type="presParOf" srcId="{3744A181-E471-4334-82F7-218527D00DE9}" destId="{4A3C288B-39E4-4C3C-A405-A91B63DC26F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2D9DD-AF8F-4313-B633-E9D17932C867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D4F2C-2474-48A3-9BA7-A17968285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7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D4F2C-2474-48A3-9BA7-A179682859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4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1815" y="3734414"/>
            <a:ext cx="7772400" cy="1679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070" y="5108755"/>
            <a:ext cx="640080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002060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083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3839"/>
            <a:ext cx="8229600" cy="3918803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2" y="222195"/>
            <a:ext cx="7177135" cy="114300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2" y="1391393"/>
            <a:ext cx="7177135" cy="427574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0083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42479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054655"/>
            <a:ext cx="4040188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2" y="142479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2" y="2054655"/>
            <a:ext cx="4041775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149" y="3887118"/>
            <a:ext cx="7940660" cy="1679755"/>
          </a:xfrm>
        </p:spPr>
        <p:txBody>
          <a:bodyPr/>
          <a:lstStyle/>
          <a:p>
            <a:r>
              <a:rPr lang="en-US" dirty="0" smtClean="0"/>
              <a:t>Travel Experts Website 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3200" dirty="0"/>
              <a:t>Prototype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071" y="5376460"/>
            <a:ext cx="6400800" cy="1259345"/>
          </a:xfrm>
        </p:spPr>
        <p:txBody>
          <a:bodyPr>
            <a:normAutofit/>
          </a:bodyPr>
          <a:lstStyle/>
          <a:p>
            <a:r>
              <a:rPr lang="en-US" sz="2000" dirty="0"/>
              <a:t>MOHB - </a:t>
            </a:r>
            <a:r>
              <a:rPr lang="en-US" sz="2000" dirty="0" smtClean="0"/>
              <a:t>Team1</a:t>
            </a:r>
          </a:p>
          <a:p>
            <a:r>
              <a:rPr lang="en-US" sz="2000" dirty="0" smtClean="0"/>
              <a:t>Bade-</a:t>
            </a:r>
            <a:r>
              <a:rPr lang="en-US" sz="2000" dirty="0" err="1" smtClean="0"/>
              <a:t>Adebowale</a:t>
            </a:r>
            <a:r>
              <a:rPr lang="en-US" sz="2000" dirty="0" smtClean="0"/>
              <a:t> </a:t>
            </a:r>
            <a:r>
              <a:rPr lang="en-US" sz="2000" dirty="0" err="1" smtClean="0"/>
              <a:t>Kehinde</a:t>
            </a:r>
            <a:r>
              <a:rPr lang="en-US" sz="2000" dirty="0"/>
              <a:t>, </a:t>
            </a:r>
            <a:r>
              <a:rPr lang="en-US" sz="2000" dirty="0" err="1"/>
              <a:t>Hazem</a:t>
            </a:r>
            <a:r>
              <a:rPr lang="en-US" sz="2000" dirty="0"/>
              <a:t> </a:t>
            </a:r>
            <a:r>
              <a:rPr lang="en-US" sz="2000" dirty="0" err="1"/>
              <a:t>Hegazy</a:t>
            </a:r>
            <a:r>
              <a:rPr lang="en-US" sz="2000"/>
              <a:t>, </a:t>
            </a:r>
            <a:endParaRPr lang="en-US" sz="2000" dirty="0" smtClean="0"/>
          </a:p>
          <a:p>
            <a:r>
              <a:rPr lang="en-US" sz="2000" dirty="0" smtClean="0"/>
              <a:t>(Terry) Soktheary Mao, Darya </a:t>
            </a:r>
            <a:r>
              <a:rPr lang="en-US" sz="2000" dirty="0" err="1" smtClean="0"/>
              <a:t>Ostapenko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1026" name="Picture 2" descr="http://equatorial.by/sites/equatorial.by/files/Cruise_Ship_reversed_0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169" y="4039823"/>
            <a:ext cx="1798209" cy="179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471" y="3310549"/>
            <a:ext cx="542240" cy="5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Phase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1823311" y="2054656"/>
            <a:ext cx="4581151" cy="361247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Upon ensuring we are meeting all the client’s requirements and there are no changes to be implemented</a:t>
            </a:r>
            <a:r>
              <a:rPr lang="en-US" dirty="0"/>
              <a:t>,</a:t>
            </a:r>
            <a:r>
              <a:rPr lang="en-US" dirty="0" smtClean="0"/>
              <a:t> we are going to move to the next step which will include the finalization of the prototype.</a:t>
            </a:r>
          </a:p>
        </p:txBody>
      </p:sp>
      <p:pic>
        <p:nvPicPr>
          <p:cNvPr id="1026" name="Picture 2" descr="http://www.clipartbest.com/cliparts/eTM/AKz/eTMAKzEA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755" y="2207361"/>
            <a:ext cx="2331068" cy="233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45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We are here today to …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24760996"/>
              </p:ext>
            </p:extLst>
          </p:nvPr>
        </p:nvGraphicFramePr>
        <p:xfrm>
          <a:off x="1524000" y="165557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Prototype, why?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1823314" y="2054656"/>
            <a:ext cx="5039265" cy="361247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Project progress </a:t>
            </a:r>
            <a:r>
              <a:rPr lang="en-US" b="1" dirty="0" smtClean="0"/>
              <a:t>update</a:t>
            </a:r>
          </a:p>
          <a:p>
            <a:pPr marL="461951" indent="-46195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Know where we are in the project</a:t>
            </a:r>
          </a:p>
          <a:p>
            <a:pPr marL="461951" indent="-46195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Make sure that we are on the right track</a:t>
            </a:r>
          </a:p>
          <a:p>
            <a:pPr marL="461951" indent="-46195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It is not too late for changes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4772"/>
          <a:stretch/>
        </p:blipFill>
        <p:spPr>
          <a:xfrm>
            <a:off x="6557168" y="789501"/>
            <a:ext cx="1679755" cy="172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Graphical Design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823310"/>
            <a:ext cx="8551481" cy="481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6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Prototype Components</a:t>
            </a:r>
            <a:endParaRPr lang="en-US" dirty="0"/>
          </a:p>
        </p:txBody>
      </p:sp>
      <p:pic>
        <p:nvPicPr>
          <p:cNvPr id="1026" name="Picture 2" descr="http://sr.photos2.fotosearch.com/bthumb/CSP/CSP990/k1111846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91" y="1901954"/>
            <a:ext cx="1374344" cy="13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liparthut.com/clip-arts/49/free-computer-clip-art-4972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5281" y="1794914"/>
            <a:ext cx="1525412" cy="13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 rot="2189037">
            <a:off x="2194136" y="3304189"/>
            <a:ext cx="2561576" cy="1253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Feeding and maintain the website database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13889" y="4803346"/>
            <a:ext cx="1658945" cy="1285612"/>
            <a:chOff x="4266589" y="4956050"/>
            <a:chExt cx="1658945" cy="128561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6589" y="4956050"/>
              <a:ext cx="1658945" cy="1285612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4332537" y="5108755"/>
              <a:ext cx="1527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www.travelexperts.ca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4378" y="3169258"/>
            <a:ext cx="1527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Travel Experts Agent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67988" y="3123593"/>
            <a:ext cx="1976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Happy Travel Experts Customer</a:t>
            </a:r>
          </a:p>
        </p:txBody>
      </p:sp>
      <p:sp>
        <p:nvSpPr>
          <p:cNvPr id="15" name="Right Arrow 14"/>
          <p:cNvSpPr/>
          <p:nvPr/>
        </p:nvSpPr>
        <p:spPr>
          <a:xfrm rot="19016890">
            <a:off x="5400519" y="3205764"/>
            <a:ext cx="2077360" cy="1253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Browsing Travel Experts Website</a:t>
            </a:r>
          </a:p>
        </p:txBody>
      </p:sp>
    </p:spTree>
    <p:extLst>
      <p:ext uri="{BB962C8B-B14F-4D97-AF65-F5344CB8AC3E}">
        <p14:creationId xmlns:p14="http://schemas.microsoft.com/office/powerpoint/2010/main" val="30329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Prototype Components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1823310" y="2054656"/>
            <a:ext cx="6413611" cy="3612479"/>
          </a:xfrm>
        </p:spPr>
        <p:txBody>
          <a:bodyPr>
            <a:normAutofit/>
          </a:bodyPr>
          <a:lstStyle/>
          <a:p>
            <a:pPr marL="514338" indent="-514338">
              <a:lnSpc>
                <a:spcPct val="120000"/>
              </a:lnSpc>
              <a:buFont typeface="+mj-lt"/>
              <a:buAutoNum type="arabicParenR"/>
            </a:pPr>
            <a:r>
              <a:rPr lang="en-US" dirty="0" smtClean="0"/>
              <a:t>Desktop application, used by the agents to </a:t>
            </a:r>
            <a:r>
              <a:rPr lang="en-GB" dirty="0"/>
              <a:t>administer the data stored on </a:t>
            </a:r>
            <a:r>
              <a:rPr lang="en-GB" dirty="0" smtClean="0"/>
              <a:t>the </a:t>
            </a:r>
            <a:r>
              <a:rPr lang="en-GB" dirty="0"/>
              <a:t>database</a:t>
            </a:r>
            <a:r>
              <a:rPr lang="en-US" dirty="0" smtClean="0"/>
              <a:t>.</a:t>
            </a:r>
          </a:p>
          <a:p>
            <a:pPr marL="514338" indent="-514338">
              <a:lnSpc>
                <a:spcPct val="120000"/>
              </a:lnSpc>
              <a:buFont typeface="+mj-lt"/>
              <a:buAutoNum type="arabicParenR"/>
            </a:pPr>
            <a:r>
              <a:rPr lang="en-US" dirty="0" smtClean="0"/>
              <a:t>Centralized database to store the data.</a:t>
            </a:r>
          </a:p>
          <a:p>
            <a:pPr marL="514338" indent="-514338">
              <a:lnSpc>
                <a:spcPct val="120000"/>
              </a:lnSpc>
              <a:buFont typeface="+mj-lt"/>
              <a:buAutoNum type="arabicParenR"/>
            </a:pPr>
            <a:r>
              <a:rPr lang="en-US" dirty="0" smtClean="0"/>
              <a:t>Website application, used by the customer.</a:t>
            </a:r>
          </a:p>
        </p:txBody>
      </p:sp>
    </p:spTree>
    <p:extLst>
      <p:ext uri="{BB962C8B-B14F-4D97-AF65-F5344CB8AC3E}">
        <p14:creationId xmlns:p14="http://schemas.microsoft.com/office/powerpoint/2010/main" val="124192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Microsoft Technologies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1823312" y="2054655"/>
            <a:ext cx="5497380" cy="397033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Desktop application: Microsoft C#.NET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Database: SQL Server database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Web application: Microsoft ASP.NET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 smtClean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94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Prototype Components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1823310" y="2054656"/>
            <a:ext cx="6413611" cy="3612479"/>
          </a:xfrm>
        </p:spPr>
        <p:txBody>
          <a:bodyPr>
            <a:normAutofit/>
          </a:bodyPr>
          <a:lstStyle/>
          <a:p>
            <a:pPr marL="514338" indent="-514338">
              <a:lnSpc>
                <a:spcPct val="120000"/>
              </a:lnSpc>
              <a:buFont typeface="+mj-lt"/>
              <a:buAutoNum type="arabicParenR"/>
            </a:pPr>
            <a:r>
              <a:rPr lang="en-US" dirty="0" smtClean="0"/>
              <a:t>Suppliers screen</a:t>
            </a:r>
          </a:p>
          <a:p>
            <a:pPr marL="514338" indent="-514338">
              <a:lnSpc>
                <a:spcPct val="120000"/>
              </a:lnSpc>
              <a:buFont typeface="+mj-lt"/>
              <a:buAutoNum type="arabicParenR"/>
            </a:pPr>
            <a:r>
              <a:rPr lang="en-US" dirty="0" smtClean="0"/>
              <a:t>Products screen</a:t>
            </a:r>
          </a:p>
          <a:p>
            <a:pPr marL="514338" indent="-514338">
              <a:lnSpc>
                <a:spcPct val="120000"/>
              </a:lnSpc>
              <a:buFont typeface="+mj-lt"/>
              <a:buAutoNum type="arabicParenR"/>
            </a:pPr>
            <a:r>
              <a:rPr lang="en-US" dirty="0" smtClean="0"/>
              <a:t>Packages screen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976019" y="864179"/>
            <a:ext cx="71771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Agents Application</a:t>
            </a:r>
          </a:p>
        </p:txBody>
      </p:sp>
    </p:spTree>
    <p:extLst>
      <p:ext uri="{BB962C8B-B14F-4D97-AF65-F5344CB8AC3E}">
        <p14:creationId xmlns:p14="http://schemas.microsoft.com/office/powerpoint/2010/main" val="240378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Prototype Components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1823310" y="2054656"/>
            <a:ext cx="6413611" cy="3612479"/>
          </a:xfrm>
        </p:spPr>
        <p:txBody>
          <a:bodyPr>
            <a:normAutofit/>
          </a:bodyPr>
          <a:lstStyle/>
          <a:p>
            <a:pPr marL="514338" indent="-514338">
              <a:lnSpc>
                <a:spcPct val="120000"/>
              </a:lnSpc>
              <a:buFont typeface="+mj-lt"/>
              <a:buAutoNum type="arabicParenR"/>
            </a:pPr>
            <a:r>
              <a:rPr lang="en-US" dirty="0" smtClean="0"/>
              <a:t>Registration page</a:t>
            </a:r>
          </a:p>
          <a:p>
            <a:pPr marL="514338" indent="-514338">
              <a:lnSpc>
                <a:spcPct val="120000"/>
              </a:lnSpc>
              <a:buFont typeface="+mj-lt"/>
              <a:buAutoNum type="arabicParenR"/>
            </a:pPr>
            <a:r>
              <a:rPr lang="en-US" dirty="0" smtClean="0"/>
              <a:t>Packages page</a:t>
            </a:r>
          </a:p>
          <a:p>
            <a:pPr marL="514338" indent="-514338">
              <a:lnSpc>
                <a:spcPct val="120000"/>
              </a:lnSpc>
              <a:buFont typeface="+mj-lt"/>
              <a:buAutoNum type="arabicParenR"/>
            </a:pPr>
            <a:r>
              <a:rPr lang="en-US" dirty="0" smtClean="0"/>
              <a:t>Booking page</a:t>
            </a:r>
          </a:p>
          <a:p>
            <a:pPr marL="514338" indent="-514338">
              <a:lnSpc>
                <a:spcPct val="120000"/>
              </a:lnSpc>
              <a:buFont typeface="+mj-lt"/>
              <a:buAutoNum type="arabicParenR"/>
            </a:pPr>
            <a:r>
              <a:rPr lang="en-US" dirty="0" smtClean="0"/>
              <a:t>Contact page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976019" y="864179"/>
            <a:ext cx="71771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3654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4445</TotalTime>
  <Words>204</Words>
  <Application>Microsoft Office PowerPoint</Application>
  <PresentationFormat>On-screen Show (4:3)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Verdana</vt:lpstr>
      <vt:lpstr>Wingdings</vt:lpstr>
      <vt:lpstr>Office Theme</vt:lpstr>
      <vt:lpstr>Travel Experts Website     Prototype Overview</vt:lpstr>
      <vt:lpstr>We are here today to …</vt:lpstr>
      <vt:lpstr>Prototype, why?</vt:lpstr>
      <vt:lpstr>Graphical Design</vt:lpstr>
      <vt:lpstr>Prototype Components</vt:lpstr>
      <vt:lpstr>Prototype Components</vt:lpstr>
      <vt:lpstr>Microsoft Technologies</vt:lpstr>
      <vt:lpstr>Prototype Components</vt:lpstr>
      <vt:lpstr>Prototype Components</vt:lpstr>
      <vt:lpstr>Next Phase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Soktheary Mao</cp:lastModifiedBy>
  <cp:revision>47</cp:revision>
  <dcterms:created xsi:type="dcterms:W3CDTF">2013-08-21T19:17:07Z</dcterms:created>
  <dcterms:modified xsi:type="dcterms:W3CDTF">2015-07-26T00:55:03Z</dcterms:modified>
</cp:coreProperties>
</file>