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39DE60-EC2D-4BF2-B7C0-A5AA863C3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A3647-BA95-4C49-ABFB-D38C4CDF60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FDA7-8244-422D-A67A-B25911402DF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E307A-60AC-4F74-8017-A4C8E4180A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142A-8669-4B19-A78C-68468F6E06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38B8-52A1-4A55-9AF7-61BB78133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4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517F5-9605-496B-8DEC-AAAE8B02513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A8F1-8C13-43D1-91B6-56447065C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4C6D7-ACF6-4345-BB7C-F2252E236A74}"/>
              </a:ext>
            </a:extLst>
          </p:cNvPr>
          <p:cNvSpPr txBox="1"/>
          <p:nvPr/>
        </p:nvSpPr>
        <p:spPr>
          <a:xfrm>
            <a:off x="2295787" y="838900"/>
            <a:ext cx="760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lveticaNeueLT Std Blk" panose="020B0904020202020204" pitchFamily="34" charset="0"/>
              </a:rPr>
              <a:t>PREVENTION AND MITIGATION PILLAR ACCOMPLISHMENTS</a:t>
            </a:r>
            <a:endParaRPr lang="en-PH" sz="4000" b="1" dirty="0">
              <a:latin typeface="HelveticaNeueLT Std Blk" panose="020B09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8EF8-474F-4BF4-9803-077E9150C850}"/>
              </a:ext>
            </a:extLst>
          </p:cNvPr>
          <p:cNvSpPr txBox="1"/>
          <p:nvPr/>
        </p:nvSpPr>
        <p:spPr>
          <a:xfrm>
            <a:off x="830510" y="3548542"/>
            <a:ext cx="7675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VICE CHAIR: DOST-CAR</a:t>
            </a:r>
          </a:p>
          <a:p>
            <a:endParaRPr lang="en-US" dirty="0"/>
          </a:p>
          <a:p>
            <a:r>
              <a:rPr lang="en-US" dirty="0"/>
              <a:t>Members: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23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601453-BC2A-4B64-9F63-61D9080FD69F}"/>
              </a:ext>
            </a:extLst>
          </p:cNvPr>
          <p:cNvSpPr txBox="1"/>
          <p:nvPr/>
        </p:nvSpPr>
        <p:spPr>
          <a:xfrm>
            <a:off x="4591575" y="117447"/>
            <a:ext cx="76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NeueLT Std Blk" panose="020B0904020202020204" pitchFamily="34" charset="0"/>
              </a:rPr>
              <a:t>PREVENTION AND MITIGATION PILLAR ACCOMPLISHMENTS</a:t>
            </a:r>
            <a:endParaRPr lang="en-PH" b="1" dirty="0">
              <a:latin typeface="HelveticaNeueLT Std Blk" panose="020B09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41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_Animated title abstract_RVA_v3" id="{3D082EBF-C301-447D-9077-920B2F81C68D}" vid="{B558F01C-E2CE-4C16-9FAB-24D3D9C532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BAB521D-37D0-4AD3-9CC6-30400254F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FBE529-16BE-4E63-BC53-BA34A9F62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B329F8-706B-44C0-A525-B2E49A120FBA}">
  <ds:schemaRefs>
    <ds:schemaRef ds:uri="http://purl.org/dc/dcmitype/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abstract</Template>
  <TotalTime>0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HelveticaNeueLT Std Blk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2023-07-13T09:47:28Z</dcterms:created>
  <dcterms:modified xsi:type="dcterms:W3CDTF">2024-07-12T06:35:05Z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