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7"/>
  </p:handoutMasterIdLst>
  <p:sldIdLst>
    <p:sldId id="256" r:id="rId2"/>
    <p:sldId id="257" r:id="rId3"/>
    <p:sldId id="258" r:id="rId4"/>
    <p:sldId id="268" r:id="rId5"/>
    <p:sldId id="269" r:id="rId6"/>
    <p:sldId id="270" r:id="rId7"/>
    <p:sldId id="271" r:id="rId8"/>
    <p:sldId id="272" r:id="rId9"/>
    <p:sldId id="274" r:id="rId10"/>
    <p:sldId id="273" r:id="rId11"/>
    <p:sldId id="275" r:id="rId12"/>
    <p:sldId id="278" r:id="rId13"/>
    <p:sldId id="277" r:id="rId14"/>
    <p:sldId id="276" r:id="rId15"/>
    <p:sldId id="260" r:id="rId16"/>
  </p:sldIdLst>
  <p:sldSz cx="12192000" cy="6858000"/>
  <p:notesSz cx="9144000" cy="68580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E6E6B346-0D77-4629-9198-53E8E310D1A6}">
          <p14:sldIdLst>
            <p14:sldId id="256"/>
            <p14:sldId id="257"/>
            <p14:sldId id="258"/>
            <p14:sldId id="268"/>
            <p14:sldId id="269"/>
            <p14:sldId id="270"/>
            <p14:sldId id="271"/>
            <p14:sldId id="272"/>
            <p14:sldId id="274"/>
            <p14:sldId id="273"/>
            <p14:sldId id="275"/>
            <p14:sldId id="278"/>
            <p14:sldId id="277"/>
            <p14:sldId id="276"/>
            <p14:sldId id="260"/>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5B91"/>
    <a:srgbClr val="4AAD52"/>
    <a:srgbClr val="949A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8" autoAdjust="0"/>
    <p:restoredTop sz="94664" autoAdjust="0"/>
  </p:normalViewPr>
  <p:slideViewPr>
    <p:cSldViewPr snapToGrid="0">
      <p:cViewPr varScale="1">
        <p:scale>
          <a:sx n="68" d="100"/>
          <a:sy n="68" d="100"/>
        </p:scale>
        <p:origin x="816" y="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116" d="100"/>
          <a:sy n="116" d="100"/>
        </p:scale>
        <p:origin x="-606" y="-108"/>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s-EC" dirty="0"/>
          </a:p>
        </p:txBody>
      </p:sp>
      <p:sp>
        <p:nvSpPr>
          <p:cNvPr id="3" name="2 Marcador de fecha"/>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7F811797-CFDF-4E30-A4E1-907D06865D91}" type="datetimeFigureOut">
              <a:rPr lang="es-EC" smtClean="0"/>
              <a:t>16/11/2020</a:t>
            </a:fld>
            <a:endParaRPr lang="es-EC" dirty="0"/>
          </a:p>
        </p:txBody>
      </p:sp>
      <p:sp>
        <p:nvSpPr>
          <p:cNvPr id="4" name="3 Marcador de pie de página"/>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s-EC" dirty="0"/>
          </a:p>
        </p:txBody>
      </p:sp>
      <p:sp>
        <p:nvSpPr>
          <p:cNvPr id="5" name="4 Marcador de número de diapositiva"/>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04D00F1D-CACA-45A5-AF19-B7B89F5FE9EC}" type="slidenum">
              <a:rPr lang="es-EC" smtClean="0"/>
              <a:t>‹Nº›</a:t>
            </a:fld>
            <a:endParaRPr lang="es-EC" dirty="0"/>
          </a:p>
        </p:txBody>
      </p:sp>
    </p:spTree>
    <p:extLst>
      <p:ext uri="{BB962C8B-B14F-4D97-AF65-F5344CB8AC3E}">
        <p14:creationId xmlns:p14="http://schemas.microsoft.com/office/powerpoint/2010/main" val="181658119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A1298C51-975A-47E7-B82D-7B357E560500}" type="datetimeFigureOut">
              <a:rPr lang="es-EC" smtClean="0"/>
              <a:t>16/11/2020</a:t>
            </a:fld>
            <a:endParaRPr lang="es-EC" dirty="0"/>
          </a:p>
        </p:txBody>
      </p:sp>
      <p:sp>
        <p:nvSpPr>
          <p:cNvPr id="3" name="Marcador de pie de página 2"/>
          <p:cNvSpPr>
            <a:spLocks noGrp="1"/>
          </p:cNvSpPr>
          <p:nvPr>
            <p:ph type="ftr" sz="quarter" idx="11"/>
          </p:nvPr>
        </p:nvSpPr>
        <p:spPr/>
        <p:txBody>
          <a:bodyPr/>
          <a:lstStyle/>
          <a:p>
            <a:endParaRPr lang="es-EC" dirty="0"/>
          </a:p>
        </p:txBody>
      </p:sp>
      <p:sp>
        <p:nvSpPr>
          <p:cNvPr id="4" name="Marcador de número de diapositiva 3"/>
          <p:cNvSpPr>
            <a:spLocks noGrp="1"/>
          </p:cNvSpPr>
          <p:nvPr>
            <p:ph type="sldNum" sz="quarter" idx="12"/>
          </p:nvPr>
        </p:nvSpPr>
        <p:spPr/>
        <p:txBody>
          <a:bodyPr/>
          <a:lstStyle/>
          <a:p>
            <a:fld id="{B1671FD0-766A-4664-840B-44A55B7D8810}" type="slidenum">
              <a:rPr lang="es-EC" smtClean="0"/>
              <a:t>‹Nº›</a:t>
            </a:fld>
            <a:endParaRPr lang="es-EC" dirty="0"/>
          </a:p>
        </p:txBody>
      </p:sp>
      <p:pic>
        <p:nvPicPr>
          <p:cNvPr id="5" name="Imagen 16"/>
          <p:cNvPicPr>
            <a:picLocks noChangeAspect="1"/>
          </p:cNvPicPr>
          <p:nvPr userDrawn="1"/>
        </p:nvPicPr>
        <p:blipFill>
          <a:blip r:embed="rId2"/>
          <a:stretch>
            <a:fillRect/>
          </a:stretch>
        </p:blipFill>
        <p:spPr>
          <a:xfrm>
            <a:off x="2552531" y="2199788"/>
            <a:ext cx="7086939" cy="2458424"/>
          </a:xfrm>
          <a:prstGeom prst="rect">
            <a:avLst/>
          </a:prstGeom>
        </p:spPr>
      </p:pic>
    </p:spTree>
    <p:extLst>
      <p:ext uri="{BB962C8B-B14F-4D97-AF65-F5344CB8AC3E}">
        <p14:creationId xmlns:p14="http://schemas.microsoft.com/office/powerpoint/2010/main" val="2308038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EC"/>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a:t>Haga clic en el icono para agregar una imagen</a:t>
            </a:r>
            <a:endParaRPr lang="es-EC" dirty="0"/>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A1298C51-975A-47E7-B82D-7B357E560500}" type="datetimeFigureOut">
              <a:rPr lang="es-EC" smtClean="0"/>
              <a:t>16/11/2020</a:t>
            </a:fld>
            <a:endParaRPr lang="es-EC" dirty="0"/>
          </a:p>
        </p:txBody>
      </p:sp>
      <p:sp>
        <p:nvSpPr>
          <p:cNvPr id="6" name="Marcador de pie de página 5"/>
          <p:cNvSpPr>
            <a:spLocks noGrp="1"/>
          </p:cNvSpPr>
          <p:nvPr>
            <p:ph type="ftr" sz="quarter" idx="11"/>
          </p:nvPr>
        </p:nvSpPr>
        <p:spPr/>
        <p:txBody>
          <a:bodyPr/>
          <a:lstStyle/>
          <a:p>
            <a:endParaRPr lang="es-EC" dirty="0"/>
          </a:p>
        </p:txBody>
      </p:sp>
      <p:sp>
        <p:nvSpPr>
          <p:cNvPr id="7" name="Marcador de número de diapositiva 6"/>
          <p:cNvSpPr>
            <a:spLocks noGrp="1"/>
          </p:cNvSpPr>
          <p:nvPr>
            <p:ph type="sldNum" sz="quarter" idx="12"/>
          </p:nvPr>
        </p:nvSpPr>
        <p:spPr/>
        <p:txBody>
          <a:bodyPr/>
          <a:lstStyle/>
          <a:p>
            <a:fld id="{B1671FD0-766A-4664-840B-44A55B7D8810}" type="slidenum">
              <a:rPr lang="es-EC" smtClean="0"/>
              <a:t>‹Nº›</a:t>
            </a:fld>
            <a:endParaRPr lang="es-EC" dirty="0"/>
          </a:p>
        </p:txBody>
      </p:sp>
    </p:spTree>
    <p:extLst>
      <p:ext uri="{BB962C8B-B14F-4D97-AF65-F5344CB8AC3E}">
        <p14:creationId xmlns:p14="http://schemas.microsoft.com/office/powerpoint/2010/main" val="2004226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EC"/>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p:cNvSpPr>
            <a:spLocks noGrp="1"/>
          </p:cNvSpPr>
          <p:nvPr>
            <p:ph type="dt" sz="half" idx="10"/>
          </p:nvPr>
        </p:nvSpPr>
        <p:spPr/>
        <p:txBody>
          <a:bodyPr/>
          <a:lstStyle/>
          <a:p>
            <a:fld id="{A1298C51-975A-47E7-B82D-7B357E560500}" type="datetimeFigureOut">
              <a:rPr lang="es-EC" smtClean="0"/>
              <a:t>16/11/2020</a:t>
            </a:fld>
            <a:endParaRPr lang="es-EC" dirty="0"/>
          </a:p>
        </p:txBody>
      </p:sp>
      <p:sp>
        <p:nvSpPr>
          <p:cNvPr id="5" name="Marcador de pie de página 4"/>
          <p:cNvSpPr>
            <a:spLocks noGrp="1"/>
          </p:cNvSpPr>
          <p:nvPr>
            <p:ph type="ftr" sz="quarter" idx="11"/>
          </p:nvPr>
        </p:nvSpPr>
        <p:spPr/>
        <p:txBody>
          <a:bodyPr/>
          <a:lstStyle/>
          <a:p>
            <a:endParaRPr lang="es-EC" dirty="0"/>
          </a:p>
        </p:txBody>
      </p:sp>
      <p:sp>
        <p:nvSpPr>
          <p:cNvPr id="6" name="Marcador de número de diapositiva 5"/>
          <p:cNvSpPr>
            <a:spLocks noGrp="1"/>
          </p:cNvSpPr>
          <p:nvPr>
            <p:ph type="sldNum" sz="quarter" idx="12"/>
          </p:nvPr>
        </p:nvSpPr>
        <p:spPr/>
        <p:txBody>
          <a:bodyPr/>
          <a:lstStyle/>
          <a:p>
            <a:fld id="{B1671FD0-766A-4664-840B-44A55B7D8810}" type="slidenum">
              <a:rPr lang="es-EC" smtClean="0"/>
              <a:t>‹Nº›</a:t>
            </a:fld>
            <a:endParaRPr lang="es-EC" dirty="0"/>
          </a:p>
        </p:txBody>
      </p:sp>
    </p:spTree>
    <p:extLst>
      <p:ext uri="{BB962C8B-B14F-4D97-AF65-F5344CB8AC3E}">
        <p14:creationId xmlns:p14="http://schemas.microsoft.com/office/powerpoint/2010/main" val="2168710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EC"/>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p:cNvSpPr>
            <a:spLocks noGrp="1"/>
          </p:cNvSpPr>
          <p:nvPr>
            <p:ph type="dt" sz="half" idx="10"/>
          </p:nvPr>
        </p:nvSpPr>
        <p:spPr/>
        <p:txBody>
          <a:bodyPr/>
          <a:lstStyle/>
          <a:p>
            <a:fld id="{A1298C51-975A-47E7-B82D-7B357E560500}" type="datetimeFigureOut">
              <a:rPr lang="es-EC" smtClean="0"/>
              <a:t>16/11/2020</a:t>
            </a:fld>
            <a:endParaRPr lang="es-EC" dirty="0"/>
          </a:p>
        </p:txBody>
      </p:sp>
      <p:sp>
        <p:nvSpPr>
          <p:cNvPr id="5" name="Marcador de pie de página 4"/>
          <p:cNvSpPr>
            <a:spLocks noGrp="1"/>
          </p:cNvSpPr>
          <p:nvPr>
            <p:ph type="ftr" sz="quarter" idx="11"/>
          </p:nvPr>
        </p:nvSpPr>
        <p:spPr/>
        <p:txBody>
          <a:bodyPr/>
          <a:lstStyle/>
          <a:p>
            <a:endParaRPr lang="es-EC" dirty="0"/>
          </a:p>
        </p:txBody>
      </p:sp>
      <p:sp>
        <p:nvSpPr>
          <p:cNvPr id="6" name="Marcador de número de diapositiva 5"/>
          <p:cNvSpPr>
            <a:spLocks noGrp="1"/>
          </p:cNvSpPr>
          <p:nvPr>
            <p:ph type="sldNum" sz="quarter" idx="12"/>
          </p:nvPr>
        </p:nvSpPr>
        <p:spPr/>
        <p:txBody>
          <a:bodyPr/>
          <a:lstStyle/>
          <a:p>
            <a:fld id="{B1671FD0-766A-4664-840B-44A55B7D8810}" type="slidenum">
              <a:rPr lang="es-EC" smtClean="0"/>
              <a:t>‹Nº›</a:t>
            </a:fld>
            <a:endParaRPr lang="es-EC" dirty="0"/>
          </a:p>
        </p:txBody>
      </p:sp>
    </p:spTree>
    <p:extLst>
      <p:ext uri="{BB962C8B-B14F-4D97-AF65-F5344CB8AC3E}">
        <p14:creationId xmlns:p14="http://schemas.microsoft.com/office/powerpoint/2010/main" val="177753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gradFill>
          <a:gsLst>
            <a:gs pos="0">
              <a:srgbClr val="4AAD52"/>
            </a:gs>
            <a:gs pos="100000">
              <a:srgbClr val="265B91"/>
            </a:gs>
          </a:gsLst>
          <a:lin ang="2700000" scaled="0"/>
        </a:gradFill>
        <a:effectLst/>
      </p:bgPr>
    </p:bg>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524000" y="1019493"/>
            <a:ext cx="9144000" cy="2387600"/>
          </a:xfrm>
        </p:spPr>
        <p:txBody>
          <a:bodyPr anchor="b">
            <a:normAutofit/>
          </a:bodyPr>
          <a:lstStyle>
            <a:lvl1pPr marL="0" marR="0" indent="0" algn="ctr" defTabSz="914400" rtl="0" eaLnBrk="1" fontAlgn="auto" latinLnBrk="0" hangingPunct="1">
              <a:lnSpc>
                <a:spcPct val="90000"/>
              </a:lnSpc>
              <a:spcBef>
                <a:spcPct val="0"/>
              </a:spcBef>
              <a:spcAft>
                <a:spcPts val="0"/>
              </a:spcAft>
              <a:buClrTx/>
              <a:buSzTx/>
              <a:buFontTx/>
              <a:buNone/>
              <a:tabLst/>
              <a:defRPr sz="4400">
                <a:solidFill>
                  <a:schemeClr val="bg1"/>
                </a:solidFill>
                <a:latin typeface="Arial" panose="020B0604020202020204" pitchFamily="34" charset="0"/>
                <a:cs typeface="Arial" panose="020B0604020202020204" pitchFamily="34" charset="0"/>
              </a:defRPr>
            </a:lvl1pPr>
          </a:lstStyle>
          <a:p>
            <a:r>
              <a:rPr lang="es-EC" sz="4400" b="1" dirty="0">
                <a:solidFill>
                  <a:schemeClr val="bg1"/>
                </a:solidFill>
                <a:latin typeface="Arial" panose="020B0604020202020204" pitchFamily="34" charset="0"/>
                <a:cs typeface="Arial" panose="020B0604020202020204" pitchFamily="34" charset="0"/>
              </a:rPr>
              <a:t>TÍTULO DE LA MATERIA</a:t>
            </a:r>
            <a:endParaRPr lang="es-EC" dirty="0"/>
          </a:p>
        </p:txBody>
      </p:sp>
      <p:sp>
        <p:nvSpPr>
          <p:cNvPr id="3" name="Subtítulo 2"/>
          <p:cNvSpPr>
            <a:spLocks noGrp="1"/>
          </p:cNvSpPr>
          <p:nvPr>
            <p:ph type="subTitle" idx="1" hasCustomPrompt="1"/>
          </p:nvPr>
        </p:nvSpPr>
        <p:spPr>
          <a:xfrm>
            <a:off x="1524000" y="372776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lgn="ctr"/>
            <a:r>
              <a:rPr lang="es-EC" dirty="0">
                <a:solidFill>
                  <a:schemeClr val="bg1"/>
                </a:solidFill>
                <a:latin typeface="Arial" panose="020B0604020202020204" pitchFamily="34" charset="0"/>
                <a:ea typeface="Open Sans Semibold" panose="020B0706030804020204" pitchFamily="34" charset="0"/>
                <a:cs typeface="Arial" panose="020B0604020202020204" pitchFamily="34" charset="0"/>
              </a:rPr>
              <a:t>TEMA DE CLASE</a:t>
            </a:r>
          </a:p>
          <a:p>
            <a:pPr algn="ctr"/>
            <a:r>
              <a:rPr lang="es-EC" dirty="0" err="1">
                <a:solidFill>
                  <a:schemeClr val="bg1"/>
                </a:solidFill>
                <a:latin typeface="Arial" panose="020B0604020202020204" pitchFamily="34" charset="0"/>
                <a:ea typeface="Open Sans Semibold" panose="020B0706030804020204" pitchFamily="34" charset="0"/>
                <a:cs typeface="Arial" panose="020B0604020202020204" pitchFamily="34" charset="0"/>
              </a:rPr>
              <a:t>Msc</a:t>
            </a:r>
            <a:r>
              <a:rPr lang="es-EC" dirty="0">
                <a:solidFill>
                  <a:schemeClr val="bg1"/>
                </a:solidFill>
                <a:latin typeface="Arial" panose="020B0604020202020204" pitchFamily="34" charset="0"/>
                <a:ea typeface="Open Sans Semibold" panose="020B0706030804020204" pitchFamily="34" charset="0"/>
                <a:cs typeface="Arial" panose="020B0604020202020204" pitchFamily="34" charset="0"/>
              </a:rPr>
              <a:t>. Nombre y Apellido</a:t>
            </a:r>
          </a:p>
        </p:txBody>
      </p:sp>
      <p:sp>
        <p:nvSpPr>
          <p:cNvPr id="4" name="Marcador de fecha 3"/>
          <p:cNvSpPr>
            <a:spLocks noGrp="1"/>
          </p:cNvSpPr>
          <p:nvPr>
            <p:ph type="dt" sz="half" idx="10"/>
          </p:nvPr>
        </p:nvSpPr>
        <p:spPr/>
        <p:txBody>
          <a:bodyPr/>
          <a:lstStyle/>
          <a:p>
            <a:fld id="{A1298C51-975A-47E7-B82D-7B357E560500}" type="datetimeFigureOut">
              <a:rPr lang="es-EC" smtClean="0"/>
              <a:t>16/11/2020</a:t>
            </a:fld>
            <a:endParaRPr lang="es-EC" dirty="0"/>
          </a:p>
        </p:txBody>
      </p:sp>
      <p:sp>
        <p:nvSpPr>
          <p:cNvPr id="5" name="Marcador de pie de página 4"/>
          <p:cNvSpPr>
            <a:spLocks noGrp="1"/>
          </p:cNvSpPr>
          <p:nvPr>
            <p:ph type="ftr" sz="quarter" idx="11"/>
          </p:nvPr>
        </p:nvSpPr>
        <p:spPr/>
        <p:txBody>
          <a:bodyPr/>
          <a:lstStyle/>
          <a:p>
            <a:endParaRPr lang="es-EC" dirty="0"/>
          </a:p>
        </p:txBody>
      </p:sp>
      <p:sp>
        <p:nvSpPr>
          <p:cNvPr id="6" name="Marcador de número de diapositiva 5"/>
          <p:cNvSpPr>
            <a:spLocks noGrp="1"/>
          </p:cNvSpPr>
          <p:nvPr>
            <p:ph type="sldNum" sz="quarter" idx="12"/>
          </p:nvPr>
        </p:nvSpPr>
        <p:spPr/>
        <p:txBody>
          <a:bodyPr/>
          <a:lstStyle/>
          <a:p>
            <a:fld id="{B1671FD0-766A-4664-840B-44A55B7D8810}" type="slidenum">
              <a:rPr lang="es-EC" smtClean="0"/>
              <a:t>‹Nº›</a:t>
            </a:fld>
            <a:endParaRPr lang="es-EC" dirty="0"/>
          </a:p>
        </p:txBody>
      </p:sp>
      <p:grpSp>
        <p:nvGrpSpPr>
          <p:cNvPr id="7" name="Grupo 5"/>
          <p:cNvGrpSpPr/>
          <p:nvPr userDrawn="1"/>
        </p:nvGrpSpPr>
        <p:grpSpPr>
          <a:xfrm>
            <a:off x="526949" y="351741"/>
            <a:ext cx="11665051" cy="6593941"/>
            <a:chOff x="526949" y="264059"/>
            <a:chExt cx="11665051" cy="6593941"/>
          </a:xfrm>
        </p:grpSpPr>
        <p:pic>
          <p:nvPicPr>
            <p:cNvPr id="8" name="Imagen 1"/>
            <p:cNvPicPr>
              <a:picLocks noChangeAspect="1"/>
            </p:cNvPicPr>
            <p:nvPr/>
          </p:nvPicPr>
          <p:blipFill>
            <a:blip r:embed="rId2"/>
            <a:stretch>
              <a:fillRect/>
            </a:stretch>
          </p:blipFill>
          <p:spPr>
            <a:xfrm>
              <a:off x="526949" y="264059"/>
              <a:ext cx="1509669" cy="1231658"/>
            </a:xfrm>
            <a:prstGeom prst="rect">
              <a:avLst/>
            </a:prstGeom>
          </p:spPr>
        </p:pic>
        <p:pic>
          <p:nvPicPr>
            <p:cNvPr id="9" name="Imagen 2"/>
            <p:cNvPicPr>
              <a:picLocks noChangeAspect="1"/>
            </p:cNvPicPr>
            <p:nvPr/>
          </p:nvPicPr>
          <p:blipFill>
            <a:blip r:embed="rId3"/>
            <a:stretch>
              <a:fillRect/>
            </a:stretch>
          </p:blipFill>
          <p:spPr>
            <a:xfrm>
              <a:off x="10432577" y="5685905"/>
              <a:ext cx="1759423" cy="1172095"/>
            </a:xfrm>
            <a:prstGeom prst="rect">
              <a:avLst/>
            </a:prstGeom>
          </p:spPr>
        </p:pic>
        <p:cxnSp>
          <p:nvCxnSpPr>
            <p:cNvPr id="10" name="Conector recto 4"/>
            <p:cNvCxnSpPr/>
            <p:nvPr/>
          </p:nvCxnSpPr>
          <p:spPr>
            <a:xfrm>
              <a:off x="1490750" y="3476025"/>
              <a:ext cx="9210501" cy="0"/>
            </a:xfrm>
            <a:prstGeom prst="line">
              <a:avLst/>
            </a:prstGeom>
            <a:ln w="53975">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79955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
        <p:nvSpPr>
          <p:cNvPr id="3" name="Marcador de texto 2"/>
          <p:cNvSpPr>
            <a:spLocks noGrp="1"/>
          </p:cNvSpPr>
          <p:nvPr>
            <p:ph type="body" idx="1" hasCustomPrompt="1"/>
          </p:nvPr>
        </p:nvSpPr>
        <p:spPr>
          <a:xfrm>
            <a:off x="585414" y="1452563"/>
            <a:ext cx="10769771" cy="823912"/>
          </a:xfrm>
        </p:spPr>
        <p:txBody>
          <a:bodyPr anchor="b">
            <a:normAutofit/>
          </a:bodyPr>
          <a:lstStyle>
            <a:lvl1pPr marL="0" indent="0">
              <a:buNone/>
              <a:defRPr sz="4000" b="1">
                <a:solidFill>
                  <a:srgbClr val="265B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C" sz="4000" b="1" dirty="0">
                <a:solidFill>
                  <a:srgbClr val="265B91"/>
                </a:solidFill>
                <a:latin typeface="Arial" panose="020B0604020202020204" pitchFamily="34" charset="0"/>
                <a:cs typeface="Arial" panose="020B0604020202020204" pitchFamily="34" charset="0"/>
              </a:rPr>
              <a:t>TÍTULO DEL TEMA</a:t>
            </a:r>
            <a:endParaRPr lang="es-ES" dirty="0"/>
          </a:p>
        </p:txBody>
      </p:sp>
      <p:sp>
        <p:nvSpPr>
          <p:cNvPr id="4" name="Marcador de contenido 3"/>
          <p:cNvSpPr>
            <a:spLocks noGrp="1"/>
          </p:cNvSpPr>
          <p:nvPr>
            <p:ph sz="half" idx="2"/>
          </p:nvPr>
        </p:nvSpPr>
        <p:spPr>
          <a:xfrm>
            <a:off x="598516" y="3200401"/>
            <a:ext cx="10740044" cy="2989262"/>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EC" dirty="0"/>
          </a:p>
        </p:txBody>
      </p:sp>
      <p:sp>
        <p:nvSpPr>
          <p:cNvPr id="5" name="Marcador de texto 4"/>
          <p:cNvSpPr>
            <a:spLocks noGrp="1"/>
          </p:cNvSpPr>
          <p:nvPr>
            <p:ph type="body" sz="quarter" idx="3" hasCustomPrompt="1"/>
          </p:nvPr>
        </p:nvSpPr>
        <p:spPr>
          <a:xfrm>
            <a:off x="598515" y="2435543"/>
            <a:ext cx="10756669" cy="513397"/>
          </a:xfrm>
        </p:spPr>
        <p:txBody>
          <a:bodyPr anchor="b">
            <a:normAutofit/>
          </a:bodyPr>
          <a:lstStyle>
            <a:lvl1pPr marL="0" indent="0">
              <a:buNone/>
              <a:defRPr sz="1800" b="1">
                <a:solidFill>
                  <a:srgbClr val="4AAD5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C" b="1" dirty="0">
                <a:solidFill>
                  <a:srgbClr val="4AAD52"/>
                </a:solidFill>
                <a:latin typeface="Arial" panose="020B0604020202020204" pitchFamily="34" charset="0"/>
                <a:ea typeface="Open Sans Semibold" panose="020B0706030804020204" pitchFamily="34" charset="0"/>
                <a:cs typeface="Arial" panose="020B0604020202020204" pitchFamily="34" charset="0"/>
              </a:rPr>
              <a:t>SUBTÍTULO: (OPINION PRO SEMI BOLD)</a:t>
            </a:r>
            <a:endParaRPr lang="es-ES" dirty="0"/>
          </a:p>
        </p:txBody>
      </p:sp>
      <p:sp>
        <p:nvSpPr>
          <p:cNvPr id="7" name="Marcador de fecha 6"/>
          <p:cNvSpPr>
            <a:spLocks noGrp="1"/>
          </p:cNvSpPr>
          <p:nvPr>
            <p:ph type="dt" sz="half" idx="10"/>
          </p:nvPr>
        </p:nvSpPr>
        <p:spPr>
          <a:xfrm>
            <a:off x="598516" y="6297526"/>
            <a:ext cx="2743200" cy="365125"/>
          </a:xfrm>
        </p:spPr>
        <p:txBody>
          <a:bodyPr/>
          <a:lstStyle/>
          <a:p>
            <a:fld id="{A1298C51-975A-47E7-B82D-7B357E560500}" type="datetimeFigureOut">
              <a:rPr lang="es-EC" smtClean="0"/>
              <a:t>16/11/2020</a:t>
            </a:fld>
            <a:endParaRPr lang="es-EC" dirty="0"/>
          </a:p>
        </p:txBody>
      </p:sp>
      <p:sp>
        <p:nvSpPr>
          <p:cNvPr id="8" name="Marcador de pie de página 7"/>
          <p:cNvSpPr>
            <a:spLocks noGrp="1"/>
          </p:cNvSpPr>
          <p:nvPr>
            <p:ph type="ftr" sz="quarter" idx="11"/>
          </p:nvPr>
        </p:nvSpPr>
        <p:spPr>
          <a:xfrm>
            <a:off x="4038600" y="6276340"/>
            <a:ext cx="4114800" cy="365125"/>
          </a:xfrm>
        </p:spPr>
        <p:txBody>
          <a:bodyPr/>
          <a:lstStyle/>
          <a:p>
            <a:endParaRPr lang="es-EC" dirty="0"/>
          </a:p>
        </p:txBody>
      </p:sp>
      <p:sp>
        <p:nvSpPr>
          <p:cNvPr id="9" name="Marcador de número de diapositiva 8"/>
          <p:cNvSpPr>
            <a:spLocks noGrp="1"/>
          </p:cNvSpPr>
          <p:nvPr>
            <p:ph type="sldNum" sz="quarter" idx="12"/>
          </p:nvPr>
        </p:nvSpPr>
        <p:spPr>
          <a:xfrm>
            <a:off x="8610600" y="6287770"/>
            <a:ext cx="2743200" cy="365125"/>
          </a:xfrm>
        </p:spPr>
        <p:txBody>
          <a:bodyPr/>
          <a:lstStyle/>
          <a:p>
            <a:fld id="{B1671FD0-766A-4664-840B-44A55B7D8810}" type="slidenum">
              <a:rPr lang="es-EC" smtClean="0"/>
              <a:t>‹Nº›</a:t>
            </a:fld>
            <a:endParaRPr lang="es-EC" dirty="0"/>
          </a:p>
        </p:txBody>
      </p:sp>
      <p:grpSp>
        <p:nvGrpSpPr>
          <p:cNvPr id="10" name="Grupo 1"/>
          <p:cNvGrpSpPr/>
          <p:nvPr userDrawn="1"/>
        </p:nvGrpSpPr>
        <p:grpSpPr>
          <a:xfrm>
            <a:off x="0" y="-3759"/>
            <a:ext cx="12192000" cy="1088967"/>
            <a:chOff x="0" y="-1"/>
            <a:chExt cx="12192000" cy="1088967"/>
          </a:xfrm>
        </p:grpSpPr>
        <p:sp>
          <p:nvSpPr>
            <p:cNvPr id="11" name="Rectángulo 2"/>
            <p:cNvSpPr/>
            <p:nvPr/>
          </p:nvSpPr>
          <p:spPr>
            <a:xfrm>
              <a:off x="0" y="-1"/>
              <a:ext cx="12192000" cy="1088967"/>
            </a:xfrm>
            <a:prstGeom prst="rect">
              <a:avLst/>
            </a:prstGeom>
            <a:gradFill>
              <a:gsLst>
                <a:gs pos="0">
                  <a:srgbClr val="4AAD52"/>
                </a:gs>
                <a:gs pos="100000">
                  <a:srgbClr val="265B9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dirty="0"/>
            </a:p>
          </p:txBody>
        </p:sp>
        <p:pic>
          <p:nvPicPr>
            <p:cNvPr id="12" name="Imagen 4"/>
            <p:cNvPicPr>
              <a:picLocks noChangeAspect="1"/>
            </p:cNvPicPr>
            <p:nvPr/>
          </p:nvPicPr>
          <p:blipFill>
            <a:blip r:embed="rId2"/>
            <a:stretch>
              <a:fillRect/>
            </a:stretch>
          </p:blipFill>
          <p:spPr>
            <a:xfrm>
              <a:off x="452135" y="155993"/>
              <a:ext cx="952358" cy="776978"/>
            </a:xfrm>
            <a:prstGeom prst="rect">
              <a:avLst/>
            </a:prstGeom>
          </p:spPr>
        </p:pic>
        <p:pic>
          <p:nvPicPr>
            <p:cNvPr id="13" name="Imagen 5"/>
            <p:cNvPicPr>
              <a:picLocks noChangeAspect="1"/>
            </p:cNvPicPr>
            <p:nvPr/>
          </p:nvPicPr>
          <p:blipFill>
            <a:blip r:embed="rId3"/>
            <a:stretch>
              <a:fillRect/>
            </a:stretch>
          </p:blipFill>
          <p:spPr>
            <a:xfrm>
              <a:off x="11044727" y="162336"/>
              <a:ext cx="1147273" cy="764292"/>
            </a:xfrm>
            <a:prstGeom prst="rect">
              <a:avLst/>
            </a:prstGeom>
          </p:spPr>
        </p:pic>
      </p:grpSp>
      <p:sp>
        <p:nvSpPr>
          <p:cNvPr id="2" name="Título 1"/>
          <p:cNvSpPr>
            <a:spLocks noGrp="1"/>
          </p:cNvSpPr>
          <p:nvPr>
            <p:ph type="title" hasCustomPrompt="1"/>
          </p:nvPr>
        </p:nvSpPr>
        <p:spPr>
          <a:xfrm>
            <a:off x="1783080" y="95085"/>
            <a:ext cx="8446770" cy="819315"/>
          </a:xfrm>
        </p:spPr>
        <p:txBody>
          <a:bodyPr>
            <a:normAutofit/>
          </a:bodyPr>
          <a:lstStyle>
            <a:lvl1pPr algn="ctr">
              <a:defRPr sz="1800" b="1">
                <a:solidFill>
                  <a:schemeClr val="bg1"/>
                </a:solidFill>
                <a:latin typeface="Arial" panose="020B0604020202020204" pitchFamily="34" charset="0"/>
                <a:cs typeface="Arial" panose="020B0604020202020204" pitchFamily="34" charset="0"/>
              </a:defRPr>
            </a:lvl1pPr>
          </a:lstStyle>
          <a:p>
            <a:r>
              <a:rPr lang="es-EC" b="1" dirty="0">
                <a:solidFill>
                  <a:schemeClr val="bg1"/>
                </a:solidFill>
                <a:latin typeface="Arial" panose="020B0604020202020204" pitchFamily="34" charset="0"/>
                <a:cs typeface="Arial" panose="020B0604020202020204" pitchFamily="34" charset="0"/>
              </a:rPr>
              <a:t>TÍTULO DE LA MATERIA</a:t>
            </a:r>
            <a:endParaRPr lang="es-EC" dirty="0"/>
          </a:p>
        </p:txBody>
      </p:sp>
      <p:sp>
        <p:nvSpPr>
          <p:cNvPr id="15" name="Rectángulo 12"/>
          <p:cNvSpPr/>
          <p:nvPr userDrawn="1"/>
        </p:nvSpPr>
        <p:spPr>
          <a:xfrm>
            <a:off x="0" y="6708371"/>
            <a:ext cx="12192000" cy="299258"/>
          </a:xfrm>
          <a:prstGeom prst="rect">
            <a:avLst/>
          </a:prstGeom>
          <a:gradFill>
            <a:gsLst>
              <a:gs pos="0">
                <a:srgbClr val="4AAD52"/>
              </a:gs>
              <a:gs pos="100000">
                <a:srgbClr val="265B91"/>
              </a:gs>
            </a:gsLst>
            <a:lin ang="27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dirty="0"/>
          </a:p>
        </p:txBody>
      </p:sp>
      <p:cxnSp>
        <p:nvCxnSpPr>
          <p:cNvPr id="16" name="Conector recto 8"/>
          <p:cNvCxnSpPr/>
          <p:nvPr userDrawn="1"/>
        </p:nvCxnSpPr>
        <p:spPr>
          <a:xfrm>
            <a:off x="598516" y="2337181"/>
            <a:ext cx="10756669" cy="0"/>
          </a:xfrm>
          <a:prstGeom prst="line">
            <a:avLst/>
          </a:prstGeom>
          <a:ln w="53975">
            <a:gradFill>
              <a:gsLst>
                <a:gs pos="0">
                  <a:srgbClr val="4AAD52"/>
                </a:gs>
                <a:gs pos="100000">
                  <a:srgbClr val="265B91"/>
                </a:gs>
              </a:gsLst>
              <a:lin ang="27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5073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1_Comparación">
    <p:spTree>
      <p:nvGrpSpPr>
        <p:cNvPr id="1" name=""/>
        <p:cNvGrpSpPr/>
        <p:nvPr/>
      </p:nvGrpSpPr>
      <p:grpSpPr>
        <a:xfrm>
          <a:off x="0" y="0"/>
          <a:ext cx="0" cy="0"/>
          <a:chOff x="0" y="0"/>
          <a:chExt cx="0" cy="0"/>
        </a:xfrm>
      </p:grpSpPr>
      <p:sp>
        <p:nvSpPr>
          <p:cNvPr id="3" name="Marcador de texto 2"/>
          <p:cNvSpPr>
            <a:spLocks noGrp="1"/>
          </p:cNvSpPr>
          <p:nvPr>
            <p:ph type="body" idx="1" hasCustomPrompt="1"/>
          </p:nvPr>
        </p:nvSpPr>
        <p:spPr>
          <a:xfrm>
            <a:off x="928314" y="124682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C" sz="4000" b="1" dirty="0">
                <a:solidFill>
                  <a:srgbClr val="265B91"/>
                </a:solidFill>
                <a:latin typeface="Arial" panose="020B0604020202020204" pitchFamily="34" charset="0"/>
                <a:cs typeface="Arial" panose="020B0604020202020204" pitchFamily="34" charset="0"/>
              </a:rPr>
              <a:t>TÍTULO DEL TEMA</a:t>
            </a:r>
            <a:endParaRPr lang="es-ES" dirty="0"/>
          </a:p>
        </p:txBody>
      </p:sp>
      <p:sp>
        <p:nvSpPr>
          <p:cNvPr id="4" name="Marcador de contenido 3"/>
          <p:cNvSpPr>
            <a:spLocks noGrp="1"/>
          </p:cNvSpPr>
          <p:nvPr>
            <p:ph sz="half" idx="2"/>
          </p:nvPr>
        </p:nvSpPr>
        <p:spPr>
          <a:xfrm>
            <a:off x="839788" y="2505075"/>
            <a:ext cx="5157787" cy="3684588"/>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EC" dirty="0"/>
          </a:p>
        </p:txBody>
      </p:sp>
      <p:sp>
        <p:nvSpPr>
          <p:cNvPr id="5" name="Marcador de texto 4"/>
          <p:cNvSpPr>
            <a:spLocks noGrp="1"/>
          </p:cNvSpPr>
          <p:nvPr>
            <p:ph type="body" sz="quarter" idx="3"/>
          </p:nvPr>
        </p:nvSpPr>
        <p:spPr>
          <a:xfrm>
            <a:off x="5497830" y="434435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dirty="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EC" dirty="0"/>
          </a:p>
        </p:txBody>
      </p:sp>
      <p:sp>
        <p:nvSpPr>
          <p:cNvPr id="7" name="Marcador de fecha 6"/>
          <p:cNvSpPr>
            <a:spLocks noGrp="1"/>
          </p:cNvSpPr>
          <p:nvPr>
            <p:ph type="dt" sz="half" idx="10"/>
          </p:nvPr>
        </p:nvSpPr>
        <p:spPr/>
        <p:txBody>
          <a:bodyPr/>
          <a:lstStyle/>
          <a:p>
            <a:fld id="{A1298C51-975A-47E7-B82D-7B357E560500}" type="datetimeFigureOut">
              <a:rPr lang="es-EC" smtClean="0"/>
              <a:t>16/11/2020</a:t>
            </a:fld>
            <a:endParaRPr lang="es-EC" dirty="0"/>
          </a:p>
        </p:txBody>
      </p:sp>
      <p:sp>
        <p:nvSpPr>
          <p:cNvPr id="8" name="Marcador de pie de página 7"/>
          <p:cNvSpPr>
            <a:spLocks noGrp="1"/>
          </p:cNvSpPr>
          <p:nvPr>
            <p:ph type="ftr" sz="quarter" idx="11"/>
          </p:nvPr>
        </p:nvSpPr>
        <p:spPr/>
        <p:txBody>
          <a:bodyPr/>
          <a:lstStyle/>
          <a:p>
            <a:endParaRPr lang="es-EC" dirty="0"/>
          </a:p>
        </p:txBody>
      </p:sp>
      <p:sp>
        <p:nvSpPr>
          <p:cNvPr id="9" name="Marcador de número de diapositiva 8"/>
          <p:cNvSpPr>
            <a:spLocks noGrp="1"/>
          </p:cNvSpPr>
          <p:nvPr>
            <p:ph type="sldNum" sz="quarter" idx="12"/>
          </p:nvPr>
        </p:nvSpPr>
        <p:spPr/>
        <p:txBody>
          <a:bodyPr/>
          <a:lstStyle/>
          <a:p>
            <a:fld id="{B1671FD0-766A-4664-840B-44A55B7D8810}" type="slidenum">
              <a:rPr lang="es-EC" smtClean="0"/>
              <a:t>‹Nº›</a:t>
            </a:fld>
            <a:endParaRPr lang="es-EC" dirty="0"/>
          </a:p>
        </p:txBody>
      </p:sp>
      <p:grpSp>
        <p:nvGrpSpPr>
          <p:cNvPr id="10" name="Grupo 1"/>
          <p:cNvGrpSpPr/>
          <p:nvPr userDrawn="1"/>
        </p:nvGrpSpPr>
        <p:grpSpPr>
          <a:xfrm>
            <a:off x="0" y="-3759"/>
            <a:ext cx="12192000" cy="1088967"/>
            <a:chOff x="0" y="-1"/>
            <a:chExt cx="12192000" cy="1088967"/>
          </a:xfrm>
        </p:grpSpPr>
        <p:sp>
          <p:nvSpPr>
            <p:cNvPr id="11" name="Rectángulo 2"/>
            <p:cNvSpPr/>
            <p:nvPr/>
          </p:nvSpPr>
          <p:spPr>
            <a:xfrm>
              <a:off x="0" y="-1"/>
              <a:ext cx="12192000" cy="1088967"/>
            </a:xfrm>
            <a:prstGeom prst="rect">
              <a:avLst/>
            </a:prstGeom>
            <a:gradFill>
              <a:gsLst>
                <a:gs pos="0">
                  <a:srgbClr val="4AAD52"/>
                </a:gs>
                <a:gs pos="100000">
                  <a:srgbClr val="265B9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dirty="0"/>
            </a:p>
          </p:txBody>
        </p:sp>
        <p:pic>
          <p:nvPicPr>
            <p:cNvPr id="12" name="Imagen 4"/>
            <p:cNvPicPr>
              <a:picLocks noChangeAspect="1"/>
            </p:cNvPicPr>
            <p:nvPr/>
          </p:nvPicPr>
          <p:blipFill>
            <a:blip r:embed="rId2"/>
            <a:stretch>
              <a:fillRect/>
            </a:stretch>
          </p:blipFill>
          <p:spPr>
            <a:xfrm>
              <a:off x="452135" y="155993"/>
              <a:ext cx="952358" cy="776978"/>
            </a:xfrm>
            <a:prstGeom prst="rect">
              <a:avLst/>
            </a:prstGeom>
          </p:spPr>
        </p:pic>
        <p:pic>
          <p:nvPicPr>
            <p:cNvPr id="13" name="Imagen 5"/>
            <p:cNvPicPr>
              <a:picLocks noChangeAspect="1"/>
            </p:cNvPicPr>
            <p:nvPr/>
          </p:nvPicPr>
          <p:blipFill>
            <a:blip r:embed="rId3"/>
            <a:stretch>
              <a:fillRect/>
            </a:stretch>
          </p:blipFill>
          <p:spPr>
            <a:xfrm>
              <a:off x="11044727" y="162336"/>
              <a:ext cx="1147273" cy="764292"/>
            </a:xfrm>
            <a:prstGeom prst="rect">
              <a:avLst/>
            </a:prstGeom>
          </p:spPr>
        </p:pic>
      </p:grpSp>
      <p:sp>
        <p:nvSpPr>
          <p:cNvPr id="2" name="Título 1"/>
          <p:cNvSpPr>
            <a:spLocks noGrp="1"/>
          </p:cNvSpPr>
          <p:nvPr>
            <p:ph type="title" hasCustomPrompt="1"/>
          </p:nvPr>
        </p:nvSpPr>
        <p:spPr>
          <a:xfrm>
            <a:off x="1783080" y="95085"/>
            <a:ext cx="8446770" cy="819315"/>
          </a:xfrm>
        </p:spPr>
        <p:txBody>
          <a:bodyPr>
            <a:normAutofit/>
          </a:bodyPr>
          <a:lstStyle>
            <a:lvl1pPr algn="ctr">
              <a:defRPr sz="1800" b="1">
                <a:solidFill>
                  <a:schemeClr val="bg1"/>
                </a:solidFill>
                <a:latin typeface="Arial" panose="020B0604020202020204" pitchFamily="34" charset="0"/>
                <a:cs typeface="Arial" panose="020B0604020202020204" pitchFamily="34" charset="0"/>
              </a:defRPr>
            </a:lvl1pPr>
          </a:lstStyle>
          <a:p>
            <a:r>
              <a:rPr lang="es-EC" b="1" dirty="0">
                <a:solidFill>
                  <a:schemeClr val="bg1"/>
                </a:solidFill>
                <a:latin typeface="Arial" panose="020B0604020202020204" pitchFamily="34" charset="0"/>
                <a:cs typeface="Arial" panose="020B0604020202020204" pitchFamily="34" charset="0"/>
              </a:rPr>
              <a:t>TÍTULO DE LA MATERIA</a:t>
            </a:r>
            <a:endParaRPr lang="es-EC" dirty="0"/>
          </a:p>
        </p:txBody>
      </p:sp>
    </p:spTree>
    <p:extLst>
      <p:ext uri="{BB962C8B-B14F-4D97-AF65-F5344CB8AC3E}">
        <p14:creationId xmlns:p14="http://schemas.microsoft.com/office/powerpoint/2010/main" val="2546528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98516" y="3040380"/>
            <a:ext cx="10755284" cy="2393632"/>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EC" dirty="0"/>
          </a:p>
        </p:txBody>
      </p:sp>
      <p:sp>
        <p:nvSpPr>
          <p:cNvPr id="4" name="Marcador de fecha 3"/>
          <p:cNvSpPr>
            <a:spLocks noGrp="1"/>
          </p:cNvSpPr>
          <p:nvPr>
            <p:ph type="dt" sz="half" idx="10"/>
          </p:nvPr>
        </p:nvSpPr>
        <p:spPr>
          <a:xfrm>
            <a:off x="838200" y="6116320"/>
            <a:ext cx="2743200" cy="365125"/>
          </a:xfrm>
        </p:spPr>
        <p:txBody>
          <a:bodyPr/>
          <a:lstStyle/>
          <a:p>
            <a:fld id="{A1298C51-975A-47E7-B82D-7B357E560500}" type="datetimeFigureOut">
              <a:rPr lang="es-EC" smtClean="0"/>
              <a:t>16/11/2020</a:t>
            </a:fld>
            <a:endParaRPr lang="es-EC" dirty="0"/>
          </a:p>
        </p:txBody>
      </p:sp>
      <p:sp>
        <p:nvSpPr>
          <p:cNvPr id="5" name="Marcador de pie de página 4"/>
          <p:cNvSpPr>
            <a:spLocks noGrp="1"/>
          </p:cNvSpPr>
          <p:nvPr>
            <p:ph type="ftr" sz="quarter" idx="11"/>
          </p:nvPr>
        </p:nvSpPr>
        <p:spPr>
          <a:xfrm>
            <a:off x="4038600" y="6082030"/>
            <a:ext cx="4114800" cy="365125"/>
          </a:xfrm>
        </p:spPr>
        <p:txBody>
          <a:bodyPr/>
          <a:lstStyle/>
          <a:p>
            <a:endParaRPr lang="es-EC" dirty="0"/>
          </a:p>
        </p:txBody>
      </p:sp>
      <p:sp>
        <p:nvSpPr>
          <p:cNvPr id="6" name="Marcador de número de diapositiva 5"/>
          <p:cNvSpPr>
            <a:spLocks noGrp="1"/>
          </p:cNvSpPr>
          <p:nvPr>
            <p:ph type="sldNum" sz="quarter" idx="12"/>
          </p:nvPr>
        </p:nvSpPr>
        <p:spPr>
          <a:xfrm>
            <a:off x="8610600" y="6082030"/>
            <a:ext cx="2743200" cy="365125"/>
          </a:xfrm>
        </p:spPr>
        <p:txBody>
          <a:bodyPr/>
          <a:lstStyle/>
          <a:p>
            <a:fld id="{B1671FD0-766A-4664-840B-44A55B7D8810}" type="slidenum">
              <a:rPr lang="es-EC" smtClean="0"/>
              <a:t>‹Nº›</a:t>
            </a:fld>
            <a:endParaRPr lang="es-EC" dirty="0"/>
          </a:p>
        </p:txBody>
      </p:sp>
      <p:grpSp>
        <p:nvGrpSpPr>
          <p:cNvPr id="7" name="Grupo 1"/>
          <p:cNvGrpSpPr/>
          <p:nvPr userDrawn="1"/>
        </p:nvGrpSpPr>
        <p:grpSpPr>
          <a:xfrm>
            <a:off x="0" y="-3759"/>
            <a:ext cx="12192000" cy="1088967"/>
            <a:chOff x="0" y="-1"/>
            <a:chExt cx="12192000" cy="1088967"/>
          </a:xfrm>
        </p:grpSpPr>
        <p:sp>
          <p:nvSpPr>
            <p:cNvPr id="8" name="Rectángulo 2"/>
            <p:cNvSpPr/>
            <p:nvPr/>
          </p:nvSpPr>
          <p:spPr>
            <a:xfrm>
              <a:off x="0" y="-1"/>
              <a:ext cx="12192000" cy="1088967"/>
            </a:xfrm>
            <a:prstGeom prst="rect">
              <a:avLst/>
            </a:prstGeom>
            <a:gradFill>
              <a:gsLst>
                <a:gs pos="0">
                  <a:srgbClr val="4AAD52"/>
                </a:gs>
                <a:gs pos="100000">
                  <a:srgbClr val="265B9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dirty="0"/>
            </a:p>
          </p:txBody>
        </p:sp>
        <p:pic>
          <p:nvPicPr>
            <p:cNvPr id="9" name="Imagen 4"/>
            <p:cNvPicPr>
              <a:picLocks noChangeAspect="1"/>
            </p:cNvPicPr>
            <p:nvPr/>
          </p:nvPicPr>
          <p:blipFill>
            <a:blip r:embed="rId2"/>
            <a:stretch>
              <a:fillRect/>
            </a:stretch>
          </p:blipFill>
          <p:spPr>
            <a:xfrm>
              <a:off x="452135" y="155993"/>
              <a:ext cx="952358" cy="776978"/>
            </a:xfrm>
            <a:prstGeom prst="rect">
              <a:avLst/>
            </a:prstGeom>
          </p:spPr>
        </p:pic>
        <p:pic>
          <p:nvPicPr>
            <p:cNvPr id="10" name="Imagen 5"/>
            <p:cNvPicPr>
              <a:picLocks noChangeAspect="1"/>
            </p:cNvPicPr>
            <p:nvPr/>
          </p:nvPicPr>
          <p:blipFill>
            <a:blip r:embed="rId3"/>
            <a:stretch>
              <a:fillRect/>
            </a:stretch>
          </p:blipFill>
          <p:spPr>
            <a:xfrm>
              <a:off x="11044727" y="162336"/>
              <a:ext cx="1147273" cy="764292"/>
            </a:xfrm>
            <a:prstGeom prst="rect">
              <a:avLst/>
            </a:prstGeom>
          </p:spPr>
        </p:pic>
      </p:grpSp>
      <p:sp>
        <p:nvSpPr>
          <p:cNvPr id="2" name="Título 1"/>
          <p:cNvSpPr>
            <a:spLocks noGrp="1"/>
          </p:cNvSpPr>
          <p:nvPr>
            <p:ph type="title" hasCustomPrompt="1"/>
          </p:nvPr>
        </p:nvSpPr>
        <p:spPr>
          <a:xfrm>
            <a:off x="2686050" y="152236"/>
            <a:ext cx="6812280" cy="776978"/>
          </a:xfrm>
        </p:spPr>
        <p:txBody>
          <a:bodyPr>
            <a:normAutofit/>
          </a:bodyPr>
          <a:lstStyle>
            <a:lvl1pPr algn="ctr">
              <a:defRPr sz="1800" b="1" baseline="0">
                <a:solidFill>
                  <a:schemeClr val="bg1"/>
                </a:solidFill>
                <a:latin typeface="Arial" panose="020B0604020202020204" pitchFamily="34" charset="0"/>
                <a:cs typeface="Arial" panose="020B0604020202020204" pitchFamily="34" charset="0"/>
              </a:defRPr>
            </a:lvl1pPr>
          </a:lstStyle>
          <a:p>
            <a:r>
              <a:rPr lang="es-ES" dirty="0"/>
              <a:t>TITULO DE LA MATERIA</a:t>
            </a:r>
            <a:endParaRPr lang="es-EC" dirty="0"/>
          </a:p>
        </p:txBody>
      </p:sp>
      <p:sp>
        <p:nvSpPr>
          <p:cNvPr id="12" name="Rectángulo 12"/>
          <p:cNvSpPr/>
          <p:nvPr userDrawn="1"/>
        </p:nvSpPr>
        <p:spPr>
          <a:xfrm>
            <a:off x="0" y="6570172"/>
            <a:ext cx="12192000" cy="299258"/>
          </a:xfrm>
          <a:prstGeom prst="rect">
            <a:avLst/>
          </a:prstGeom>
          <a:gradFill>
            <a:gsLst>
              <a:gs pos="0">
                <a:srgbClr val="4AAD52"/>
              </a:gs>
              <a:gs pos="100000">
                <a:srgbClr val="265B91"/>
              </a:gs>
            </a:gsLst>
            <a:lin ang="27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dirty="0"/>
          </a:p>
        </p:txBody>
      </p:sp>
      <p:cxnSp>
        <p:nvCxnSpPr>
          <p:cNvPr id="13" name="Conector recto 8"/>
          <p:cNvCxnSpPr/>
          <p:nvPr userDrawn="1"/>
        </p:nvCxnSpPr>
        <p:spPr>
          <a:xfrm>
            <a:off x="598516" y="2337181"/>
            <a:ext cx="10756669" cy="0"/>
          </a:xfrm>
          <a:prstGeom prst="line">
            <a:avLst/>
          </a:prstGeom>
          <a:ln w="53975">
            <a:gradFill>
              <a:gsLst>
                <a:gs pos="0">
                  <a:srgbClr val="4AAD52"/>
                </a:gs>
                <a:gs pos="100000">
                  <a:srgbClr val="265B91"/>
                </a:gs>
              </a:gsLst>
              <a:lin ang="2700000" scaled="0"/>
            </a:gradFill>
          </a:ln>
        </p:spPr>
        <p:style>
          <a:lnRef idx="1">
            <a:schemeClr val="accent1"/>
          </a:lnRef>
          <a:fillRef idx="0">
            <a:schemeClr val="accent1"/>
          </a:fillRef>
          <a:effectRef idx="0">
            <a:schemeClr val="accent1"/>
          </a:effectRef>
          <a:fontRef idx="minor">
            <a:schemeClr val="tx1"/>
          </a:fontRef>
        </p:style>
      </p:cxnSp>
      <p:sp>
        <p:nvSpPr>
          <p:cNvPr id="15" name="CuadroTexto 9"/>
          <p:cNvSpPr txBox="1"/>
          <p:nvPr userDrawn="1"/>
        </p:nvSpPr>
        <p:spPr>
          <a:xfrm>
            <a:off x="598516" y="2527069"/>
            <a:ext cx="10756669" cy="369332"/>
          </a:xfrm>
          <a:prstGeom prst="rect">
            <a:avLst/>
          </a:prstGeom>
          <a:noFill/>
        </p:spPr>
        <p:txBody>
          <a:bodyPr wrap="square" rtlCol="0">
            <a:spAutoFit/>
          </a:bodyPr>
          <a:lstStyle/>
          <a:p>
            <a:r>
              <a:rPr lang="es-EC" b="1" dirty="0">
                <a:solidFill>
                  <a:srgbClr val="4AAD52"/>
                </a:solidFill>
                <a:latin typeface="Arial" panose="020B0604020202020204" pitchFamily="34" charset="0"/>
                <a:ea typeface="Open Sans Semibold" panose="020B0706030804020204" pitchFamily="34" charset="0"/>
                <a:cs typeface="Arial" panose="020B0604020202020204" pitchFamily="34" charset="0"/>
              </a:rPr>
              <a:t>SUBTÍTULO: (OPINION PRO SEMI BOLD)</a:t>
            </a:r>
          </a:p>
        </p:txBody>
      </p:sp>
      <p:sp>
        <p:nvSpPr>
          <p:cNvPr id="16" name="Título 1"/>
          <p:cNvSpPr txBox="1">
            <a:spLocks/>
          </p:cNvSpPr>
          <p:nvPr userDrawn="1"/>
        </p:nvSpPr>
        <p:spPr>
          <a:xfrm>
            <a:off x="598516" y="1447636"/>
            <a:ext cx="6812280" cy="776978"/>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1800" b="1" kern="1200" baseline="0">
                <a:solidFill>
                  <a:schemeClr val="bg1"/>
                </a:solidFill>
                <a:latin typeface="Arial" panose="020B0604020202020204" pitchFamily="34" charset="0"/>
                <a:ea typeface="+mj-ea"/>
                <a:cs typeface="Arial" panose="020B0604020202020204" pitchFamily="34" charset="0"/>
              </a:defRPr>
            </a:lvl1pPr>
          </a:lstStyle>
          <a:p>
            <a:pPr marL="0" marR="0" indent="0" algn="ctr" defTabSz="914400" rtl="0" eaLnBrk="1" fontAlgn="auto" latinLnBrk="0" hangingPunct="1">
              <a:lnSpc>
                <a:spcPct val="90000"/>
              </a:lnSpc>
              <a:spcBef>
                <a:spcPct val="0"/>
              </a:spcBef>
              <a:spcAft>
                <a:spcPts val="0"/>
              </a:spcAft>
              <a:buClrTx/>
              <a:buSzTx/>
              <a:buFontTx/>
              <a:buNone/>
              <a:tabLst/>
              <a:defRPr/>
            </a:pPr>
            <a:r>
              <a:rPr lang="es-ES" dirty="0"/>
              <a:t>TITULO D</a:t>
            </a:r>
            <a:r>
              <a:rPr lang="es-EC" sz="1800" b="1" dirty="0">
                <a:solidFill>
                  <a:srgbClr val="265B91"/>
                </a:solidFill>
                <a:latin typeface="Arial" panose="020B0604020202020204" pitchFamily="34" charset="0"/>
                <a:cs typeface="Arial" panose="020B0604020202020204" pitchFamily="34" charset="0"/>
              </a:rPr>
              <a:t>TÍTULO DEL TEMA</a:t>
            </a:r>
          </a:p>
          <a:p>
            <a:r>
              <a:rPr lang="es-ES" dirty="0"/>
              <a:t>E LA MATERIA</a:t>
            </a:r>
            <a:endParaRPr lang="es-EC" dirty="0"/>
          </a:p>
        </p:txBody>
      </p:sp>
    </p:spTree>
    <p:extLst>
      <p:ext uri="{BB962C8B-B14F-4D97-AF65-F5344CB8AC3E}">
        <p14:creationId xmlns:p14="http://schemas.microsoft.com/office/powerpoint/2010/main" val="160145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olo el título">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600725" y="1268095"/>
            <a:ext cx="10754460" cy="1325563"/>
          </a:xfrm>
        </p:spPr>
        <p:txBody>
          <a:bodyPr>
            <a:normAutofit/>
          </a:bodyPr>
          <a:lstStyle>
            <a:lvl1pPr>
              <a:defRPr sz="4000" b="1" baseline="0">
                <a:solidFill>
                  <a:srgbClr val="265B91"/>
                </a:solidFill>
                <a:latin typeface="Arial" panose="020B0604020202020204" pitchFamily="34" charset="0"/>
                <a:cs typeface="Arial" panose="020B0604020202020204" pitchFamily="34" charset="0"/>
              </a:defRPr>
            </a:lvl1pPr>
          </a:lstStyle>
          <a:p>
            <a:r>
              <a:rPr lang="es-ES" dirty="0"/>
              <a:t>TITULO DEL TEMA</a:t>
            </a:r>
            <a:endParaRPr lang="es-EC" dirty="0"/>
          </a:p>
        </p:txBody>
      </p:sp>
      <p:sp>
        <p:nvSpPr>
          <p:cNvPr id="3" name="Marcador de fecha 2"/>
          <p:cNvSpPr>
            <a:spLocks noGrp="1"/>
          </p:cNvSpPr>
          <p:nvPr>
            <p:ph type="dt" sz="half" idx="10"/>
          </p:nvPr>
        </p:nvSpPr>
        <p:spPr/>
        <p:txBody>
          <a:bodyPr/>
          <a:lstStyle/>
          <a:p>
            <a:fld id="{A1298C51-975A-47E7-B82D-7B357E560500}" type="datetimeFigureOut">
              <a:rPr lang="es-EC" smtClean="0"/>
              <a:t>16/11/2020</a:t>
            </a:fld>
            <a:endParaRPr lang="es-EC" dirty="0"/>
          </a:p>
        </p:txBody>
      </p:sp>
      <p:sp>
        <p:nvSpPr>
          <p:cNvPr id="4" name="Marcador de pie de página 3"/>
          <p:cNvSpPr>
            <a:spLocks noGrp="1"/>
          </p:cNvSpPr>
          <p:nvPr>
            <p:ph type="ftr" sz="quarter" idx="11"/>
          </p:nvPr>
        </p:nvSpPr>
        <p:spPr/>
        <p:txBody>
          <a:bodyPr/>
          <a:lstStyle/>
          <a:p>
            <a:endParaRPr lang="es-EC" dirty="0"/>
          </a:p>
        </p:txBody>
      </p:sp>
      <p:sp>
        <p:nvSpPr>
          <p:cNvPr id="5" name="Marcador de número de diapositiva 4"/>
          <p:cNvSpPr>
            <a:spLocks noGrp="1"/>
          </p:cNvSpPr>
          <p:nvPr>
            <p:ph type="sldNum" sz="quarter" idx="12"/>
          </p:nvPr>
        </p:nvSpPr>
        <p:spPr/>
        <p:txBody>
          <a:bodyPr/>
          <a:lstStyle/>
          <a:p>
            <a:fld id="{B1671FD0-766A-4664-840B-44A55B7D8810}" type="slidenum">
              <a:rPr lang="es-EC" smtClean="0"/>
              <a:t>‹Nº›</a:t>
            </a:fld>
            <a:endParaRPr lang="es-EC" dirty="0"/>
          </a:p>
        </p:txBody>
      </p:sp>
      <p:grpSp>
        <p:nvGrpSpPr>
          <p:cNvPr id="10" name="Grupo 1"/>
          <p:cNvGrpSpPr/>
          <p:nvPr userDrawn="1"/>
        </p:nvGrpSpPr>
        <p:grpSpPr>
          <a:xfrm>
            <a:off x="0" y="-3759"/>
            <a:ext cx="12192000" cy="1088967"/>
            <a:chOff x="0" y="-1"/>
            <a:chExt cx="12192000" cy="1088967"/>
          </a:xfrm>
        </p:grpSpPr>
        <p:sp>
          <p:nvSpPr>
            <p:cNvPr id="11" name="Rectángulo 2"/>
            <p:cNvSpPr/>
            <p:nvPr/>
          </p:nvSpPr>
          <p:spPr>
            <a:xfrm>
              <a:off x="0" y="-1"/>
              <a:ext cx="12192000" cy="1088967"/>
            </a:xfrm>
            <a:prstGeom prst="rect">
              <a:avLst/>
            </a:prstGeom>
            <a:gradFill>
              <a:gsLst>
                <a:gs pos="0">
                  <a:srgbClr val="4AAD52"/>
                </a:gs>
                <a:gs pos="100000">
                  <a:srgbClr val="265B9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dirty="0"/>
            </a:p>
          </p:txBody>
        </p:sp>
        <p:pic>
          <p:nvPicPr>
            <p:cNvPr id="12" name="Imagen 4"/>
            <p:cNvPicPr>
              <a:picLocks noChangeAspect="1"/>
            </p:cNvPicPr>
            <p:nvPr/>
          </p:nvPicPr>
          <p:blipFill>
            <a:blip r:embed="rId2"/>
            <a:stretch>
              <a:fillRect/>
            </a:stretch>
          </p:blipFill>
          <p:spPr>
            <a:xfrm>
              <a:off x="452135" y="155993"/>
              <a:ext cx="952358" cy="776978"/>
            </a:xfrm>
            <a:prstGeom prst="rect">
              <a:avLst/>
            </a:prstGeom>
          </p:spPr>
        </p:pic>
        <p:pic>
          <p:nvPicPr>
            <p:cNvPr id="13" name="Imagen 5"/>
            <p:cNvPicPr>
              <a:picLocks noChangeAspect="1"/>
            </p:cNvPicPr>
            <p:nvPr/>
          </p:nvPicPr>
          <p:blipFill>
            <a:blip r:embed="rId3"/>
            <a:stretch>
              <a:fillRect/>
            </a:stretch>
          </p:blipFill>
          <p:spPr>
            <a:xfrm>
              <a:off x="11044727" y="162336"/>
              <a:ext cx="1147273" cy="764292"/>
            </a:xfrm>
            <a:prstGeom prst="rect">
              <a:avLst/>
            </a:prstGeom>
          </p:spPr>
        </p:pic>
      </p:grpSp>
      <p:sp>
        <p:nvSpPr>
          <p:cNvPr id="14" name="CuadroTexto 14"/>
          <p:cNvSpPr txBox="1"/>
          <p:nvPr userDrawn="1"/>
        </p:nvSpPr>
        <p:spPr>
          <a:xfrm>
            <a:off x="2261062" y="268376"/>
            <a:ext cx="7789025" cy="369332"/>
          </a:xfrm>
          <a:prstGeom prst="rect">
            <a:avLst/>
          </a:prstGeom>
          <a:noFill/>
        </p:spPr>
        <p:txBody>
          <a:bodyPr wrap="square" rtlCol="0">
            <a:spAutoFit/>
          </a:bodyPr>
          <a:lstStyle/>
          <a:p>
            <a:pPr algn="ctr"/>
            <a:r>
              <a:rPr lang="es-EC" b="1" dirty="0">
                <a:solidFill>
                  <a:schemeClr val="bg1"/>
                </a:solidFill>
                <a:latin typeface="Arial" panose="020B0604020202020204" pitchFamily="34" charset="0"/>
                <a:cs typeface="Arial" panose="020B0604020202020204" pitchFamily="34" charset="0"/>
              </a:rPr>
              <a:t>TÍTULO DE LA MATERIA</a:t>
            </a:r>
          </a:p>
        </p:txBody>
      </p:sp>
      <p:cxnSp>
        <p:nvCxnSpPr>
          <p:cNvPr id="15" name="Conector recto 8"/>
          <p:cNvCxnSpPr/>
          <p:nvPr userDrawn="1"/>
        </p:nvCxnSpPr>
        <p:spPr>
          <a:xfrm>
            <a:off x="598516" y="2337181"/>
            <a:ext cx="10756669" cy="0"/>
          </a:xfrm>
          <a:prstGeom prst="line">
            <a:avLst/>
          </a:prstGeom>
          <a:ln w="53975">
            <a:gradFill>
              <a:gsLst>
                <a:gs pos="0">
                  <a:srgbClr val="4AAD52"/>
                </a:gs>
                <a:gs pos="100000">
                  <a:srgbClr val="265B91"/>
                </a:gs>
              </a:gsLst>
              <a:lin ang="2700000" scaled="0"/>
            </a:gradFill>
          </a:ln>
        </p:spPr>
        <p:style>
          <a:lnRef idx="1">
            <a:schemeClr val="accent1"/>
          </a:lnRef>
          <a:fillRef idx="0">
            <a:schemeClr val="accent1"/>
          </a:fillRef>
          <a:effectRef idx="0">
            <a:schemeClr val="accent1"/>
          </a:effectRef>
          <a:fontRef idx="minor">
            <a:schemeClr val="tx1"/>
          </a:fontRef>
        </p:style>
      </p:cxnSp>
      <p:sp>
        <p:nvSpPr>
          <p:cNvPr id="16" name="Marcador de contenido 2"/>
          <p:cNvSpPr>
            <a:spLocks noGrp="1"/>
          </p:cNvSpPr>
          <p:nvPr>
            <p:ph sz="half" idx="1"/>
          </p:nvPr>
        </p:nvSpPr>
        <p:spPr>
          <a:xfrm>
            <a:off x="598515" y="2740025"/>
            <a:ext cx="10756669" cy="3317875"/>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EC" dirty="0"/>
          </a:p>
        </p:txBody>
      </p:sp>
    </p:spTree>
    <p:extLst>
      <p:ext uri="{BB962C8B-B14F-4D97-AF65-F5344CB8AC3E}">
        <p14:creationId xmlns:p14="http://schemas.microsoft.com/office/powerpoint/2010/main" val="3366214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Encabezado de sección">
    <p:bg>
      <p:bgPr>
        <a:gradFill>
          <a:gsLst>
            <a:gs pos="0">
              <a:srgbClr val="4AAD52"/>
            </a:gs>
            <a:gs pos="100000">
              <a:srgbClr val="265B91"/>
            </a:gs>
          </a:gsLst>
          <a:lin ang="2700000" scaled="0"/>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8200" y="576263"/>
            <a:ext cx="10515600" cy="2109787"/>
          </a:xfrm>
        </p:spPr>
        <p:txBody>
          <a:bodyPr anchor="b"/>
          <a:lstStyle>
            <a:lvl1pPr>
              <a:defRPr sz="6000"/>
            </a:lvl1pPr>
          </a:lstStyle>
          <a:p>
            <a:r>
              <a:rPr lang="es-ES"/>
              <a:t>Haga clic para modificar el estilo de título del patrón</a:t>
            </a:r>
            <a:endParaRPr lang="es-EC"/>
          </a:p>
        </p:txBody>
      </p:sp>
      <p:sp>
        <p:nvSpPr>
          <p:cNvPr id="3" name="Marcador de texto 2"/>
          <p:cNvSpPr>
            <a:spLocks noGrp="1"/>
          </p:cNvSpPr>
          <p:nvPr>
            <p:ph type="body" idx="1"/>
          </p:nvPr>
        </p:nvSpPr>
        <p:spPr>
          <a:xfrm>
            <a:off x="854710" y="425799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dirty="0"/>
              <a:t>Haga clic para modificar el estilo de texto del patrón</a:t>
            </a:r>
          </a:p>
        </p:txBody>
      </p:sp>
      <p:sp>
        <p:nvSpPr>
          <p:cNvPr id="4" name="Marcador de fecha 3"/>
          <p:cNvSpPr>
            <a:spLocks noGrp="1"/>
          </p:cNvSpPr>
          <p:nvPr>
            <p:ph type="dt" sz="half" idx="10"/>
          </p:nvPr>
        </p:nvSpPr>
        <p:spPr/>
        <p:txBody>
          <a:bodyPr/>
          <a:lstStyle/>
          <a:p>
            <a:fld id="{A1298C51-975A-47E7-B82D-7B357E560500}" type="datetimeFigureOut">
              <a:rPr lang="es-EC" smtClean="0"/>
              <a:t>16/11/2020</a:t>
            </a:fld>
            <a:endParaRPr lang="es-EC" dirty="0"/>
          </a:p>
        </p:txBody>
      </p:sp>
      <p:sp>
        <p:nvSpPr>
          <p:cNvPr id="5" name="Marcador de pie de página 4"/>
          <p:cNvSpPr>
            <a:spLocks noGrp="1"/>
          </p:cNvSpPr>
          <p:nvPr>
            <p:ph type="ftr" sz="quarter" idx="11"/>
          </p:nvPr>
        </p:nvSpPr>
        <p:spPr/>
        <p:txBody>
          <a:bodyPr/>
          <a:lstStyle/>
          <a:p>
            <a:endParaRPr lang="es-EC" dirty="0"/>
          </a:p>
        </p:txBody>
      </p:sp>
      <p:sp>
        <p:nvSpPr>
          <p:cNvPr id="6" name="Marcador de número de diapositiva 5"/>
          <p:cNvSpPr>
            <a:spLocks noGrp="1"/>
          </p:cNvSpPr>
          <p:nvPr>
            <p:ph type="sldNum" sz="quarter" idx="12"/>
          </p:nvPr>
        </p:nvSpPr>
        <p:spPr/>
        <p:txBody>
          <a:bodyPr/>
          <a:lstStyle/>
          <a:p>
            <a:fld id="{B1671FD0-766A-4664-840B-44A55B7D8810}" type="slidenum">
              <a:rPr lang="es-EC" smtClean="0"/>
              <a:t>‹Nº›</a:t>
            </a:fld>
            <a:endParaRPr lang="es-EC" dirty="0"/>
          </a:p>
        </p:txBody>
      </p:sp>
      <p:grpSp>
        <p:nvGrpSpPr>
          <p:cNvPr id="7" name="Grupo 4"/>
          <p:cNvGrpSpPr/>
          <p:nvPr userDrawn="1"/>
        </p:nvGrpSpPr>
        <p:grpSpPr>
          <a:xfrm>
            <a:off x="2223893" y="2813171"/>
            <a:ext cx="7819215" cy="1231658"/>
            <a:chOff x="2223893" y="2813171"/>
            <a:chExt cx="7819215" cy="1231658"/>
          </a:xfrm>
        </p:grpSpPr>
        <p:pic>
          <p:nvPicPr>
            <p:cNvPr id="8" name="Imagen 1"/>
            <p:cNvPicPr>
              <a:picLocks noChangeAspect="1"/>
            </p:cNvPicPr>
            <p:nvPr/>
          </p:nvPicPr>
          <p:blipFill>
            <a:blip r:embed="rId2"/>
            <a:stretch>
              <a:fillRect/>
            </a:stretch>
          </p:blipFill>
          <p:spPr>
            <a:xfrm>
              <a:off x="2223893" y="2813171"/>
              <a:ext cx="1509669" cy="1231658"/>
            </a:xfrm>
            <a:prstGeom prst="rect">
              <a:avLst/>
            </a:prstGeom>
          </p:spPr>
        </p:pic>
        <p:pic>
          <p:nvPicPr>
            <p:cNvPr id="9" name="Imagen 2"/>
            <p:cNvPicPr>
              <a:picLocks noChangeAspect="1"/>
            </p:cNvPicPr>
            <p:nvPr/>
          </p:nvPicPr>
          <p:blipFill>
            <a:blip r:embed="rId3"/>
            <a:stretch>
              <a:fillRect/>
            </a:stretch>
          </p:blipFill>
          <p:spPr>
            <a:xfrm>
              <a:off x="8283685" y="2842953"/>
              <a:ext cx="1759423" cy="1172095"/>
            </a:xfrm>
            <a:prstGeom prst="rect">
              <a:avLst/>
            </a:prstGeom>
          </p:spPr>
        </p:pic>
        <p:sp>
          <p:nvSpPr>
            <p:cNvPr id="10" name="CuadroTexto 3"/>
            <p:cNvSpPr txBox="1"/>
            <p:nvPr/>
          </p:nvSpPr>
          <p:spPr>
            <a:xfrm>
              <a:off x="4374547" y="3044280"/>
              <a:ext cx="3442906" cy="769441"/>
            </a:xfrm>
            <a:prstGeom prst="rect">
              <a:avLst/>
            </a:prstGeom>
            <a:noFill/>
          </p:spPr>
          <p:txBody>
            <a:bodyPr wrap="square" rtlCol="0">
              <a:spAutoFit/>
            </a:bodyPr>
            <a:lstStyle/>
            <a:p>
              <a:pPr algn="ctr"/>
              <a:r>
                <a:rPr lang="es-EC" sz="4400" b="1" dirty="0">
                  <a:solidFill>
                    <a:schemeClr val="bg1"/>
                  </a:solidFill>
                  <a:latin typeface="Arial" panose="020B0604020202020204" pitchFamily="34" charset="0"/>
                  <a:cs typeface="Arial" panose="020B0604020202020204" pitchFamily="34" charset="0"/>
                </a:rPr>
                <a:t>¡GRACIAS!</a:t>
              </a:r>
            </a:p>
          </p:txBody>
        </p:sp>
      </p:grpSp>
    </p:spTree>
    <p:extLst>
      <p:ext uri="{BB962C8B-B14F-4D97-AF65-F5344CB8AC3E}">
        <p14:creationId xmlns:p14="http://schemas.microsoft.com/office/powerpoint/2010/main" val="2821641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EC"/>
          </a:p>
        </p:txBody>
      </p:sp>
      <p:sp>
        <p:nvSpPr>
          <p:cNvPr id="3" name="Marcador de contenido 2"/>
          <p:cNvSpPr>
            <a:spLocks noGrp="1"/>
          </p:cNvSpPr>
          <p:nvPr>
            <p:ph sz="half" idx="1"/>
          </p:nvPr>
        </p:nvSpPr>
        <p:spPr>
          <a:xfrm>
            <a:off x="838200" y="1825625"/>
            <a:ext cx="5181600" cy="4351338"/>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EC" dirty="0"/>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5" name="Marcador de fecha 4"/>
          <p:cNvSpPr>
            <a:spLocks noGrp="1"/>
          </p:cNvSpPr>
          <p:nvPr>
            <p:ph type="dt" sz="half" idx="10"/>
          </p:nvPr>
        </p:nvSpPr>
        <p:spPr/>
        <p:txBody>
          <a:bodyPr/>
          <a:lstStyle/>
          <a:p>
            <a:fld id="{A1298C51-975A-47E7-B82D-7B357E560500}" type="datetimeFigureOut">
              <a:rPr lang="es-EC" smtClean="0"/>
              <a:t>16/11/2020</a:t>
            </a:fld>
            <a:endParaRPr lang="es-EC" dirty="0"/>
          </a:p>
        </p:txBody>
      </p:sp>
      <p:sp>
        <p:nvSpPr>
          <p:cNvPr id="6" name="Marcador de pie de página 5"/>
          <p:cNvSpPr>
            <a:spLocks noGrp="1"/>
          </p:cNvSpPr>
          <p:nvPr>
            <p:ph type="ftr" sz="quarter" idx="11"/>
          </p:nvPr>
        </p:nvSpPr>
        <p:spPr/>
        <p:txBody>
          <a:bodyPr/>
          <a:lstStyle/>
          <a:p>
            <a:endParaRPr lang="es-EC" dirty="0"/>
          </a:p>
        </p:txBody>
      </p:sp>
      <p:sp>
        <p:nvSpPr>
          <p:cNvPr id="7" name="Marcador de número de diapositiva 6"/>
          <p:cNvSpPr>
            <a:spLocks noGrp="1"/>
          </p:cNvSpPr>
          <p:nvPr>
            <p:ph type="sldNum" sz="quarter" idx="12"/>
          </p:nvPr>
        </p:nvSpPr>
        <p:spPr/>
        <p:txBody>
          <a:bodyPr/>
          <a:lstStyle/>
          <a:p>
            <a:fld id="{B1671FD0-766A-4664-840B-44A55B7D8810}" type="slidenum">
              <a:rPr lang="es-EC" smtClean="0"/>
              <a:t>‹Nº›</a:t>
            </a:fld>
            <a:endParaRPr lang="es-EC" dirty="0"/>
          </a:p>
        </p:txBody>
      </p:sp>
    </p:spTree>
    <p:extLst>
      <p:ext uri="{BB962C8B-B14F-4D97-AF65-F5344CB8AC3E}">
        <p14:creationId xmlns:p14="http://schemas.microsoft.com/office/powerpoint/2010/main" val="3813637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dirty="0"/>
              <a:t>Haga clic para modificar el estilo de título del patrón</a:t>
            </a:r>
            <a:endParaRPr lang="es-EC" dirty="0"/>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dirty="0"/>
              <a:t>Haga clic para modificar el estilo de texto del patrón</a:t>
            </a:r>
          </a:p>
        </p:txBody>
      </p:sp>
      <p:sp>
        <p:nvSpPr>
          <p:cNvPr id="5" name="Marcador de fecha 4"/>
          <p:cNvSpPr>
            <a:spLocks noGrp="1"/>
          </p:cNvSpPr>
          <p:nvPr>
            <p:ph type="dt" sz="half" idx="10"/>
          </p:nvPr>
        </p:nvSpPr>
        <p:spPr/>
        <p:txBody>
          <a:bodyPr/>
          <a:lstStyle/>
          <a:p>
            <a:fld id="{A1298C51-975A-47E7-B82D-7B357E560500}" type="datetimeFigureOut">
              <a:rPr lang="es-EC" smtClean="0"/>
              <a:t>16/11/2020</a:t>
            </a:fld>
            <a:endParaRPr lang="es-EC" dirty="0"/>
          </a:p>
        </p:txBody>
      </p:sp>
      <p:sp>
        <p:nvSpPr>
          <p:cNvPr id="6" name="Marcador de pie de página 5"/>
          <p:cNvSpPr>
            <a:spLocks noGrp="1"/>
          </p:cNvSpPr>
          <p:nvPr>
            <p:ph type="ftr" sz="quarter" idx="11"/>
          </p:nvPr>
        </p:nvSpPr>
        <p:spPr/>
        <p:txBody>
          <a:bodyPr/>
          <a:lstStyle/>
          <a:p>
            <a:endParaRPr lang="es-EC" dirty="0"/>
          </a:p>
        </p:txBody>
      </p:sp>
      <p:sp>
        <p:nvSpPr>
          <p:cNvPr id="7" name="Marcador de número de diapositiva 6"/>
          <p:cNvSpPr>
            <a:spLocks noGrp="1"/>
          </p:cNvSpPr>
          <p:nvPr>
            <p:ph type="sldNum" sz="quarter" idx="12"/>
          </p:nvPr>
        </p:nvSpPr>
        <p:spPr/>
        <p:txBody>
          <a:bodyPr/>
          <a:lstStyle/>
          <a:p>
            <a:fld id="{B1671FD0-766A-4664-840B-44A55B7D8810}" type="slidenum">
              <a:rPr lang="es-EC" smtClean="0"/>
              <a:t>‹Nº›</a:t>
            </a:fld>
            <a:endParaRPr lang="es-EC" dirty="0"/>
          </a:p>
        </p:txBody>
      </p:sp>
    </p:spTree>
    <p:extLst>
      <p:ext uri="{BB962C8B-B14F-4D97-AF65-F5344CB8AC3E}">
        <p14:creationId xmlns:p14="http://schemas.microsoft.com/office/powerpoint/2010/main" val="2883435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EC"/>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EC" dirty="0"/>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298C51-975A-47E7-B82D-7B357E560500}" type="datetimeFigureOut">
              <a:rPr lang="es-EC" smtClean="0"/>
              <a:t>16/11/2020</a:t>
            </a:fld>
            <a:endParaRPr lang="es-EC" dirty="0"/>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C" dirty="0"/>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671FD0-766A-4664-840B-44A55B7D8810}" type="slidenum">
              <a:rPr lang="es-EC" smtClean="0"/>
              <a:t>‹Nº›</a:t>
            </a:fld>
            <a:endParaRPr lang="es-EC" dirty="0"/>
          </a:p>
        </p:txBody>
      </p:sp>
    </p:spTree>
    <p:extLst>
      <p:ext uri="{BB962C8B-B14F-4D97-AF65-F5344CB8AC3E}">
        <p14:creationId xmlns:p14="http://schemas.microsoft.com/office/powerpoint/2010/main" val="3083309845"/>
      </p:ext>
    </p:extLst>
  </p:cSld>
  <p:clrMap bg1="lt1" tx1="dk1" bg2="lt2" tx2="dk2" accent1="accent1" accent2="accent2" accent3="accent3" accent4="accent4" accent5="accent5" accent6="accent6" hlink="hlink" folHlink="folHlink"/>
  <p:sldLayoutIdLst>
    <p:sldLayoutId id="2147483655" r:id="rId1"/>
    <p:sldLayoutId id="2147483649" r:id="rId2"/>
    <p:sldLayoutId id="2147483653" r:id="rId3"/>
    <p:sldLayoutId id="2147483660" r:id="rId4"/>
    <p:sldLayoutId id="2147483650" r:id="rId5"/>
    <p:sldLayoutId id="2147483654" r:id="rId6"/>
    <p:sldLayoutId id="2147483651" r:id="rId7"/>
    <p:sldLayoutId id="2147483652"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hyperlink" Target="https://www.youtube.com/watch?v=x5zGoICZLnU"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hyperlink" Target="https://kubernetes.io/"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3262630"/>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texto"/>
          <p:cNvSpPr>
            <a:spLocks noGrp="1"/>
          </p:cNvSpPr>
          <p:nvPr>
            <p:ph type="body" idx="1"/>
          </p:nvPr>
        </p:nvSpPr>
        <p:spPr>
          <a:xfrm>
            <a:off x="600725" y="1674862"/>
            <a:ext cx="10769771" cy="823912"/>
          </a:xfrm>
        </p:spPr>
        <p:txBody>
          <a:bodyPr>
            <a:noAutofit/>
          </a:bodyPr>
          <a:lstStyle/>
          <a:p>
            <a:br>
              <a:rPr lang="es-MX" sz="3200" b="1" i="0" dirty="0">
                <a:solidFill>
                  <a:srgbClr val="28272A"/>
                </a:solidFill>
                <a:effectLst/>
                <a:latin typeface="fira-sans"/>
              </a:rPr>
            </a:br>
            <a:endParaRPr lang="es-EC" sz="3200" dirty="0"/>
          </a:p>
        </p:txBody>
      </p:sp>
      <p:sp>
        <p:nvSpPr>
          <p:cNvPr id="3" name="2 Marcador de contenido"/>
          <p:cNvSpPr>
            <a:spLocks noGrp="1"/>
          </p:cNvSpPr>
          <p:nvPr>
            <p:ph sz="half" idx="2"/>
          </p:nvPr>
        </p:nvSpPr>
        <p:spPr>
          <a:xfrm>
            <a:off x="725978" y="2679896"/>
            <a:ext cx="10740044" cy="3270738"/>
          </a:xfrm>
        </p:spPr>
        <p:txBody>
          <a:bodyPr>
            <a:normAutofit/>
          </a:bodyPr>
          <a:lstStyle/>
          <a:p>
            <a:pPr algn="just"/>
            <a:r>
              <a:rPr lang="es-MX" b="0" i="0" dirty="0">
                <a:effectLst/>
                <a:latin typeface="myriad-pro"/>
              </a:rPr>
              <a:t>Mucha gente cree que los contenedores son menos seguros que las máquinas virtuales porque si hay una vulnerabilidad en el kernel del host del contenedor, podría proporcionar una vía hacia los contenedores que lo comparten. </a:t>
            </a:r>
            <a:endParaRPr lang="es-EC" dirty="0"/>
          </a:p>
        </p:txBody>
      </p:sp>
      <p:sp>
        <p:nvSpPr>
          <p:cNvPr id="5" name="4 Título"/>
          <p:cNvSpPr>
            <a:spLocks noGrp="1"/>
          </p:cNvSpPr>
          <p:nvPr>
            <p:ph type="title"/>
          </p:nvPr>
        </p:nvSpPr>
        <p:spPr/>
        <p:txBody>
          <a:bodyPr/>
          <a:lstStyle/>
          <a:p>
            <a:r>
              <a:rPr lang="es-ES" dirty="0"/>
              <a:t>APLICACIONES DISTRIBUIDAS</a:t>
            </a:r>
            <a:endParaRPr lang="es-EC" dirty="0"/>
          </a:p>
        </p:txBody>
      </p:sp>
      <p:sp>
        <p:nvSpPr>
          <p:cNvPr id="7" name="Title 1">
            <a:extLst>
              <a:ext uri="{FF2B5EF4-FFF2-40B4-BE49-F238E27FC236}">
                <a16:creationId xmlns:a16="http://schemas.microsoft.com/office/drawing/2014/main" id="{C73304C5-A18D-46AB-BC0B-F19CE81F88EE}"/>
              </a:ext>
            </a:extLst>
          </p:cNvPr>
          <p:cNvSpPr txBox="1">
            <a:spLocks/>
          </p:cNvSpPr>
          <p:nvPr/>
        </p:nvSpPr>
        <p:spPr>
          <a:xfrm>
            <a:off x="600725" y="1268095"/>
            <a:ext cx="10754460" cy="1325563"/>
          </a:xfrm>
          <a:prstGeom prst="rect">
            <a:avLst/>
          </a:prstGeom>
        </p:spPr>
        <p:txBody>
          <a:bodyPr vert="horz" lIns="91440" tIns="45720" rIns="91440" bIns="45720" rtlCol="0" anchor="ctr">
            <a:normAutofit fontScale="97500" lnSpcReduction="10000"/>
          </a:bodyPr>
          <a:lstStyle>
            <a:lvl1pPr algn="ctr" defTabSz="914400" rtl="0" eaLnBrk="1" latinLnBrk="0" hangingPunct="1">
              <a:lnSpc>
                <a:spcPct val="90000"/>
              </a:lnSpc>
              <a:spcBef>
                <a:spcPct val="0"/>
              </a:spcBef>
              <a:buNone/>
              <a:defRPr sz="1800" b="1" kern="1200">
                <a:solidFill>
                  <a:schemeClr val="bg1"/>
                </a:solidFill>
                <a:latin typeface="Arial" panose="020B0604020202020204" pitchFamily="34" charset="0"/>
                <a:ea typeface="+mj-ea"/>
                <a:cs typeface="Arial" panose="020B0604020202020204" pitchFamily="34" charset="0"/>
              </a:defRPr>
            </a:lvl1pPr>
          </a:lstStyle>
          <a:p>
            <a:br>
              <a:rPr lang="es-MX" sz="6000" b="1" i="0" dirty="0">
                <a:solidFill>
                  <a:srgbClr val="28272A"/>
                </a:solidFill>
                <a:effectLst/>
                <a:latin typeface="fira-sans"/>
              </a:rPr>
            </a:br>
            <a:endParaRPr lang="es-EC" sz="3200" dirty="0"/>
          </a:p>
        </p:txBody>
      </p:sp>
      <p:sp>
        <p:nvSpPr>
          <p:cNvPr id="8" name="CuadroTexto 7">
            <a:extLst>
              <a:ext uri="{FF2B5EF4-FFF2-40B4-BE49-F238E27FC236}">
                <a16:creationId xmlns:a16="http://schemas.microsoft.com/office/drawing/2014/main" id="{D54B2A4D-B3D6-4E29-9845-794BD1486D8F}"/>
              </a:ext>
            </a:extLst>
          </p:cNvPr>
          <p:cNvSpPr txBox="1"/>
          <p:nvPr/>
        </p:nvSpPr>
        <p:spPr>
          <a:xfrm>
            <a:off x="1167620" y="1436448"/>
            <a:ext cx="10578904" cy="1077218"/>
          </a:xfrm>
          <a:prstGeom prst="rect">
            <a:avLst/>
          </a:prstGeom>
          <a:noFill/>
        </p:spPr>
        <p:txBody>
          <a:bodyPr wrap="square">
            <a:spAutoFit/>
          </a:bodyPr>
          <a:lstStyle/>
          <a:p>
            <a:r>
              <a:rPr lang="es-MX" sz="4400" b="1" i="0" dirty="0">
                <a:solidFill>
                  <a:srgbClr val="28272A"/>
                </a:solidFill>
                <a:effectLst/>
                <a:latin typeface="fira-sans"/>
              </a:rPr>
              <a:t>¿Qué tan seguros son los contenedores?</a:t>
            </a:r>
            <a:br>
              <a:rPr lang="es-MX" sz="4400" b="1" i="0" dirty="0">
                <a:solidFill>
                  <a:srgbClr val="28272A"/>
                </a:solidFill>
                <a:effectLst/>
                <a:latin typeface="fira-sans"/>
              </a:rPr>
            </a:br>
            <a:endParaRPr lang="es-EC" sz="2000" dirty="0"/>
          </a:p>
        </p:txBody>
      </p:sp>
    </p:spTree>
    <p:extLst>
      <p:ext uri="{BB962C8B-B14F-4D97-AF65-F5344CB8AC3E}">
        <p14:creationId xmlns:p14="http://schemas.microsoft.com/office/powerpoint/2010/main" val="4236138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texto"/>
          <p:cNvSpPr>
            <a:spLocks noGrp="1"/>
          </p:cNvSpPr>
          <p:nvPr>
            <p:ph type="body" idx="1"/>
          </p:nvPr>
        </p:nvSpPr>
        <p:spPr>
          <a:xfrm>
            <a:off x="600725" y="1674862"/>
            <a:ext cx="10769771" cy="823912"/>
          </a:xfrm>
        </p:spPr>
        <p:txBody>
          <a:bodyPr>
            <a:noAutofit/>
          </a:bodyPr>
          <a:lstStyle/>
          <a:p>
            <a:br>
              <a:rPr lang="es-MX" sz="3200" b="1" i="0" dirty="0">
                <a:solidFill>
                  <a:srgbClr val="28272A"/>
                </a:solidFill>
                <a:effectLst/>
                <a:latin typeface="fira-sans"/>
              </a:rPr>
            </a:br>
            <a:endParaRPr lang="es-EC" sz="3200" dirty="0"/>
          </a:p>
        </p:txBody>
      </p:sp>
      <p:sp>
        <p:nvSpPr>
          <p:cNvPr id="3" name="2 Marcador de contenido"/>
          <p:cNvSpPr>
            <a:spLocks noGrp="1"/>
          </p:cNvSpPr>
          <p:nvPr>
            <p:ph sz="half" idx="2"/>
          </p:nvPr>
        </p:nvSpPr>
        <p:spPr>
          <a:xfrm>
            <a:off x="725978" y="2679896"/>
            <a:ext cx="10629207" cy="3270738"/>
          </a:xfrm>
        </p:spPr>
        <p:txBody>
          <a:bodyPr>
            <a:normAutofit lnSpcReduction="10000"/>
          </a:bodyPr>
          <a:lstStyle/>
          <a:p>
            <a:pPr algn="just"/>
            <a:r>
              <a:rPr lang="es-MX" b="0" i="0" dirty="0">
                <a:effectLst/>
                <a:latin typeface="myriad-pro"/>
              </a:rPr>
              <a:t>Quizás lo más importante es que la virtualización y los contenedores también se están convirtiendo en tecnologías complementarias en lugar de competidoras. </a:t>
            </a:r>
          </a:p>
          <a:p>
            <a:pPr algn="just"/>
            <a:r>
              <a:rPr lang="es-MX" b="0" i="0" dirty="0">
                <a:effectLst/>
                <a:latin typeface="myriad-pro"/>
              </a:rPr>
              <a:t>Esto se debe a que los contenedores se pueden ejecutar en máquinas virtuales livianas para aumentar el aislamiento y, por lo tanto, la seguridad, y porque la virtualización de hardware facilita la administración de la infraestructura de hardware (redes, servidores y almacenamiento) que se necesitan para admitir contenedores.</a:t>
            </a:r>
            <a:endParaRPr lang="es-EC" dirty="0"/>
          </a:p>
          <a:p>
            <a:endParaRPr lang="es-EC" dirty="0"/>
          </a:p>
        </p:txBody>
      </p:sp>
      <p:sp>
        <p:nvSpPr>
          <p:cNvPr id="5" name="4 Título"/>
          <p:cNvSpPr>
            <a:spLocks noGrp="1"/>
          </p:cNvSpPr>
          <p:nvPr>
            <p:ph type="title"/>
          </p:nvPr>
        </p:nvSpPr>
        <p:spPr/>
        <p:txBody>
          <a:bodyPr/>
          <a:lstStyle/>
          <a:p>
            <a:r>
              <a:rPr lang="es-ES" dirty="0"/>
              <a:t>APLICACIONES DISTRIBUIDAS</a:t>
            </a:r>
            <a:endParaRPr lang="es-EC" dirty="0"/>
          </a:p>
        </p:txBody>
      </p:sp>
      <p:sp>
        <p:nvSpPr>
          <p:cNvPr id="7" name="Title 1">
            <a:extLst>
              <a:ext uri="{FF2B5EF4-FFF2-40B4-BE49-F238E27FC236}">
                <a16:creationId xmlns:a16="http://schemas.microsoft.com/office/drawing/2014/main" id="{C73304C5-A18D-46AB-BC0B-F19CE81F88EE}"/>
              </a:ext>
            </a:extLst>
          </p:cNvPr>
          <p:cNvSpPr txBox="1">
            <a:spLocks/>
          </p:cNvSpPr>
          <p:nvPr/>
        </p:nvSpPr>
        <p:spPr>
          <a:xfrm>
            <a:off x="600725" y="1268095"/>
            <a:ext cx="10754460" cy="1325563"/>
          </a:xfrm>
          <a:prstGeom prst="rect">
            <a:avLst/>
          </a:prstGeom>
        </p:spPr>
        <p:txBody>
          <a:bodyPr vert="horz" lIns="91440" tIns="45720" rIns="91440" bIns="45720" rtlCol="0" anchor="ctr">
            <a:normAutofit fontScale="97500" lnSpcReduction="10000"/>
          </a:bodyPr>
          <a:lstStyle>
            <a:lvl1pPr algn="ctr" defTabSz="914400" rtl="0" eaLnBrk="1" latinLnBrk="0" hangingPunct="1">
              <a:lnSpc>
                <a:spcPct val="90000"/>
              </a:lnSpc>
              <a:spcBef>
                <a:spcPct val="0"/>
              </a:spcBef>
              <a:buNone/>
              <a:defRPr sz="1800" b="1" kern="1200">
                <a:solidFill>
                  <a:schemeClr val="bg1"/>
                </a:solidFill>
                <a:latin typeface="Arial" panose="020B0604020202020204" pitchFamily="34" charset="0"/>
                <a:ea typeface="+mj-ea"/>
                <a:cs typeface="Arial" panose="020B0604020202020204" pitchFamily="34" charset="0"/>
              </a:defRPr>
            </a:lvl1pPr>
          </a:lstStyle>
          <a:p>
            <a:br>
              <a:rPr lang="es-MX" sz="6000" b="1" i="0" dirty="0">
                <a:solidFill>
                  <a:srgbClr val="28272A"/>
                </a:solidFill>
                <a:effectLst/>
                <a:latin typeface="fira-sans"/>
              </a:rPr>
            </a:br>
            <a:endParaRPr lang="es-EC" sz="3200" dirty="0"/>
          </a:p>
        </p:txBody>
      </p:sp>
      <p:sp>
        <p:nvSpPr>
          <p:cNvPr id="8" name="CuadroTexto 7">
            <a:extLst>
              <a:ext uri="{FF2B5EF4-FFF2-40B4-BE49-F238E27FC236}">
                <a16:creationId xmlns:a16="http://schemas.microsoft.com/office/drawing/2014/main" id="{D54B2A4D-B3D6-4E29-9845-794BD1486D8F}"/>
              </a:ext>
            </a:extLst>
          </p:cNvPr>
          <p:cNvSpPr txBox="1"/>
          <p:nvPr/>
        </p:nvSpPr>
        <p:spPr>
          <a:xfrm>
            <a:off x="1167620" y="1436448"/>
            <a:ext cx="10578904" cy="954107"/>
          </a:xfrm>
          <a:prstGeom prst="rect">
            <a:avLst/>
          </a:prstGeom>
          <a:noFill/>
        </p:spPr>
        <p:txBody>
          <a:bodyPr wrap="square">
            <a:spAutoFit/>
          </a:bodyPr>
          <a:lstStyle/>
          <a:p>
            <a:r>
              <a:rPr lang="es-MX" sz="2800" b="1" i="0" dirty="0">
                <a:solidFill>
                  <a:srgbClr val="28272A"/>
                </a:solidFill>
                <a:effectLst/>
                <a:latin typeface="fira-sans"/>
              </a:rPr>
              <a:t>¿Los contenedores eventualmente reemplazarán la virtualización de servidores en toda regla?</a:t>
            </a:r>
            <a:endParaRPr lang="es-EC" sz="1200" dirty="0"/>
          </a:p>
        </p:txBody>
      </p:sp>
    </p:spTree>
    <p:extLst>
      <p:ext uri="{BB962C8B-B14F-4D97-AF65-F5344CB8AC3E}">
        <p14:creationId xmlns:p14="http://schemas.microsoft.com/office/powerpoint/2010/main" val="3403877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texto"/>
          <p:cNvSpPr>
            <a:spLocks noGrp="1"/>
          </p:cNvSpPr>
          <p:nvPr>
            <p:ph type="body" idx="1"/>
          </p:nvPr>
        </p:nvSpPr>
        <p:spPr>
          <a:xfrm>
            <a:off x="600725" y="1674862"/>
            <a:ext cx="10769771" cy="823912"/>
          </a:xfrm>
        </p:spPr>
        <p:txBody>
          <a:bodyPr>
            <a:noAutofit/>
          </a:bodyPr>
          <a:lstStyle/>
          <a:p>
            <a:br>
              <a:rPr lang="es-MX" sz="3200" b="1" i="0" dirty="0">
                <a:solidFill>
                  <a:srgbClr val="28272A"/>
                </a:solidFill>
                <a:effectLst/>
                <a:latin typeface="fira-sans"/>
              </a:rPr>
            </a:br>
            <a:endParaRPr lang="es-EC" sz="3200" dirty="0"/>
          </a:p>
        </p:txBody>
      </p:sp>
      <p:sp>
        <p:nvSpPr>
          <p:cNvPr id="3" name="2 Marcador de contenido"/>
          <p:cNvSpPr>
            <a:spLocks noGrp="1"/>
          </p:cNvSpPr>
          <p:nvPr>
            <p:ph sz="half" idx="2"/>
          </p:nvPr>
        </p:nvSpPr>
        <p:spPr>
          <a:xfrm>
            <a:off x="725979" y="2679896"/>
            <a:ext cx="6969050" cy="3270738"/>
          </a:xfrm>
        </p:spPr>
        <p:txBody>
          <a:bodyPr>
            <a:normAutofit/>
          </a:bodyPr>
          <a:lstStyle/>
          <a:p>
            <a:r>
              <a:rPr lang="es-ES" b="0" i="0" dirty="0">
                <a:effectLst/>
                <a:latin typeface="Segoe UI" panose="020B0502040204020203" pitchFamily="34" charset="0"/>
              </a:rPr>
              <a:t>Cada contenedor puede ejecutar una aplicación web o un servicio al completo, como se muestra en la figura . En este ejemplo, el host de Docker es un host de contenedor, y App 1, App 2, Svc 1 y Svc 2 son aplicaciones o servicios en contenedor</a:t>
            </a:r>
            <a:r>
              <a:rPr lang="es-ES" b="0" i="0" dirty="0">
                <a:solidFill>
                  <a:srgbClr val="E3E3E3"/>
                </a:solidFill>
                <a:effectLst/>
                <a:latin typeface="Segoe UI" panose="020B0502040204020203" pitchFamily="34" charset="0"/>
              </a:rPr>
              <a:t>..</a:t>
            </a:r>
            <a:endParaRPr lang="es-EC" dirty="0"/>
          </a:p>
        </p:txBody>
      </p:sp>
      <p:sp>
        <p:nvSpPr>
          <p:cNvPr id="5" name="4 Título"/>
          <p:cNvSpPr>
            <a:spLocks noGrp="1"/>
          </p:cNvSpPr>
          <p:nvPr>
            <p:ph type="title"/>
          </p:nvPr>
        </p:nvSpPr>
        <p:spPr/>
        <p:txBody>
          <a:bodyPr/>
          <a:lstStyle/>
          <a:p>
            <a:r>
              <a:rPr lang="es-ES" dirty="0"/>
              <a:t>APLICACIONES DISTRIBUIDAS</a:t>
            </a:r>
            <a:endParaRPr lang="es-EC" dirty="0"/>
          </a:p>
        </p:txBody>
      </p:sp>
      <p:sp>
        <p:nvSpPr>
          <p:cNvPr id="7" name="Title 1">
            <a:extLst>
              <a:ext uri="{FF2B5EF4-FFF2-40B4-BE49-F238E27FC236}">
                <a16:creationId xmlns:a16="http://schemas.microsoft.com/office/drawing/2014/main" id="{C73304C5-A18D-46AB-BC0B-F19CE81F88EE}"/>
              </a:ext>
            </a:extLst>
          </p:cNvPr>
          <p:cNvSpPr txBox="1">
            <a:spLocks/>
          </p:cNvSpPr>
          <p:nvPr/>
        </p:nvSpPr>
        <p:spPr>
          <a:xfrm>
            <a:off x="600725" y="1268095"/>
            <a:ext cx="10754460" cy="1325563"/>
          </a:xfrm>
          <a:prstGeom prst="rect">
            <a:avLst/>
          </a:prstGeom>
        </p:spPr>
        <p:txBody>
          <a:bodyPr vert="horz" lIns="91440" tIns="45720" rIns="91440" bIns="45720" rtlCol="0" anchor="ctr">
            <a:normAutofit fontScale="97500" lnSpcReduction="10000"/>
          </a:bodyPr>
          <a:lstStyle>
            <a:lvl1pPr algn="ctr" defTabSz="914400" rtl="0" eaLnBrk="1" latinLnBrk="0" hangingPunct="1">
              <a:lnSpc>
                <a:spcPct val="90000"/>
              </a:lnSpc>
              <a:spcBef>
                <a:spcPct val="0"/>
              </a:spcBef>
              <a:buNone/>
              <a:defRPr sz="1800" b="1" kern="1200">
                <a:solidFill>
                  <a:schemeClr val="bg1"/>
                </a:solidFill>
                <a:latin typeface="Arial" panose="020B0604020202020204" pitchFamily="34" charset="0"/>
                <a:ea typeface="+mj-ea"/>
                <a:cs typeface="Arial" panose="020B0604020202020204" pitchFamily="34" charset="0"/>
              </a:defRPr>
            </a:lvl1pPr>
          </a:lstStyle>
          <a:p>
            <a:br>
              <a:rPr lang="es-MX" sz="6000" b="1" i="0" dirty="0">
                <a:solidFill>
                  <a:srgbClr val="28272A"/>
                </a:solidFill>
                <a:effectLst/>
                <a:latin typeface="fira-sans"/>
              </a:rPr>
            </a:br>
            <a:endParaRPr lang="es-EC" sz="3200" dirty="0"/>
          </a:p>
        </p:txBody>
      </p:sp>
      <p:pic>
        <p:nvPicPr>
          <p:cNvPr id="1032" name="Picture 8" descr="Diagrama en el que se muestran cuatro contenedores que se ejecutan en una máquina virtual o un servidor.">
            <a:extLst>
              <a:ext uri="{FF2B5EF4-FFF2-40B4-BE49-F238E27FC236}">
                <a16:creationId xmlns:a16="http://schemas.microsoft.com/office/drawing/2014/main" id="{416DF2C5-8DE4-4A85-9999-664ED67BCA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5029" y="2673179"/>
            <a:ext cx="3429000" cy="2581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25831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texto"/>
          <p:cNvSpPr>
            <a:spLocks noGrp="1"/>
          </p:cNvSpPr>
          <p:nvPr>
            <p:ph type="body" idx="1"/>
          </p:nvPr>
        </p:nvSpPr>
        <p:spPr>
          <a:xfrm>
            <a:off x="600725" y="1674862"/>
            <a:ext cx="10769771" cy="823912"/>
          </a:xfrm>
        </p:spPr>
        <p:txBody>
          <a:bodyPr>
            <a:noAutofit/>
          </a:bodyPr>
          <a:lstStyle/>
          <a:p>
            <a:br>
              <a:rPr lang="es-MX" sz="3200" b="1" i="0" dirty="0">
                <a:solidFill>
                  <a:srgbClr val="28272A"/>
                </a:solidFill>
                <a:effectLst/>
                <a:latin typeface="fira-sans"/>
              </a:rPr>
            </a:br>
            <a:endParaRPr lang="es-EC" sz="3200" dirty="0"/>
          </a:p>
        </p:txBody>
      </p:sp>
      <p:sp>
        <p:nvSpPr>
          <p:cNvPr id="3" name="2 Marcador de contenido"/>
          <p:cNvSpPr>
            <a:spLocks noGrp="1"/>
          </p:cNvSpPr>
          <p:nvPr>
            <p:ph sz="half" idx="2"/>
          </p:nvPr>
        </p:nvSpPr>
        <p:spPr>
          <a:xfrm>
            <a:off x="725978" y="2679896"/>
            <a:ext cx="10740044" cy="3270738"/>
          </a:xfrm>
        </p:spPr>
        <p:txBody>
          <a:bodyPr>
            <a:normAutofit/>
          </a:bodyPr>
          <a:lstStyle/>
          <a:p>
            <a:r>
              <a:rPr lang="es-EC" dirty="0">
                <a:hlinkClick r:id="rId2"/>
              </a:rPr>
              <a:t>https://www.youtube.com/watch?v=x5zGoICZLnU</a:t>
            </a:r>
            <a:endParaRPr lang="es-EC" dirty="0"/>
          </a:p>
          <a:p>
            <a:endParaRPr lang="es-EC" dirty="0"/>
          </a:p>
        </p:txBody>
      </p:sp>
      <p:sp>
        <p:nvSpPr>
          <p:cNvPr id="5" name="4 Título"/>
          <p:cNvSpPr>
            <a:spLocks noGrp="1"/>
          </p:cNvSpPr>
          <p:nvPr>
            <p:ph type="title"/>
          </p:nvPr>
        </p:nvSpPr>
        <p:spPr/>
        <p:txBody>
          <a:bodyPr/>
          <a:lstStyle/>
          <a:p>
            <a:r>
              <a:rPr lang="es-ES" dirty="0"/>
              <a:t>APLICACIONES DISTRIBUIDAS</a:t>
            </a:r>
            <a:endParaRPr lang="es-EC" dirty="0"/>
          </a:p>
        </p:txBody>
      </p:sp>
      <p:sp>
        <p:nvSpPr>
          <p:cNvPr id="7" name="Title 1">
            <a:extLst>
              <a:ext uri="{FF2B5EF4-FFF2-40B4-BE49-F238E27FC236}">
                <a16:creationId xmlns:a16="http://schemas.microsoft.com/office/drawing/2014/main" id="{C73304C5-A18D-46AB-BC0B-F19CE81F88EE}"/>
              </a:ext>
            </a:extLst>
          </p:cNvPr>
          <p:cNvSpPr txBox="1">
            <a:spLocks/>
          </p:cNvSpPr>
          <p:nvPr/>
        </p:nvSpPr>
        <p:spPr>
          <a:xfrm>
            <a:off x="600725" y="1268095"/>
            <a:ext cx="10754460" cy="1325563"/>
          </a:xfrm>
          <a:prstGeom prst="rect">
            <a:avLst/>
          </a:prstGeom>
        </p:spPr>
        <p:txBody>
          <a:bodyPr vert="horz" lIns="91440" tIns="45720" rIns="91440" bIns="45720" rtlCol="0" anchor="ctr">
            <a:normAutofit fontScale="97500" lnSpcReduction="10000"/>
          </a:bodyPr>
          <a:lstStyle>
            <a:lvl1pPr algn="ctr" defTabSz="914400" rtl="0" eaLnBrk="1" latinLnBrk="0" hangingPunct="1">
              <a:lnSpc>
                <a:spcPct val="90000"/>
              </a:lnSpc>
              <a:spcBef>
                <a:spcPct val="0"/>
              </a:spcBef>
              <a:buNone/>
              <a:defRPr sz="1800" b="1" kern="1200">
                <a:solidFill>
                  <a:schemeClr val="bg1"/>
                </a:solidFill>
                <a:latin typeface="Arial" panose="020B0604020202020204" pitchFamily="34" charset="0"/>
                <a:ea typeface="+mj-ea"/>
                <a:cs typeface="Arial" panose="020B0604020202020204" pitchFamily="34" charset="0"/>
              </a:defRPr>
            </a:lvl1pPr>
          </a:lstStyle>
          <a:p>
            <a:br>
              <a:rPr lang="es-MX" sz="6000" b="1" i="0" dirty="0">
                <a:solidFill>
                  <a:srgbClr val="28272A"/>
                </a:solidFill>
                <a:effectLst/>
                <a:latin typeface="fira-sans"/>
              </a:rPr>
            </a:br>
            <a:endParaRPr lang="es-EC" sz="3200" dirty="0"/>
          </a:p>
        </p:txBody>
      </p:sp>
      <p:sp>
        <p:nvSpPr>
          <p:cNvPr id="8" name="CuadroTexto 7">
            <a:extLst>
              <a:ext uri="{FF2B5EF4-FFF2-40B4-BE49-F238E27FC236}">
                <a16:creationId xmlns:a16="http://schemas.microsoft.com/office/drawing/2014/main" id="{D54B2A4D-B3D6-4E29-9845-794BD1486D8F}"/>
              </a:ext>
            </a:extLst>
          </p:cNvPr>
          <p:cNvSpPr txBox="1"/>
          <p:nvPr/>
        </p:nvSpPr>
        <p:spPr>
          <a:xfrm>
            <a:off x="1012371" y="1480064"/>
            <a:ext cx="10578904" cy="707886"/>
          </a:xfrm>
          <a:prstGeom prst="rect">
            <a:avLst/>
          </a:prstGeom>
          <a:noFill/>
        </p:spPr>
        <p:txBody>
          <a:bodyPr wrap="square">
            <a:spAutoFit/>
          </a:bodyPr>
          <a:lstStyle/>
          <a:p>
            <a:r>
              <a:rPr lang="es-ES" sz="4000" b="1" dirty="0">
                <a:solidFill>
                  <a:srgbClr val="002060"/>
                </a:solidFill>
              </a:rPr>
              <a:t>VIDEO</a:t>
            </a:r>
            <a:endParaRPr lang="es-EC" sz="4000" b="1" dirty="0">
              <a:solidFill>
                <a:srgbClr val="002060"/>
              </a:solidFill>
            </a:endParaRPr>
          </a:p>
        </p:txBody>
      </p:sp>
    </p:spTree>
    <p:extLst>
      <p:ext uri="{BB962C8B-B14F-4D97-AF65-F5344CB8AC3E}">
        <p14:creationId xmlns:p14="http://schemas.microsoft.com/office/powerpoint/2010/main" val="1956979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E285A249-58B0-485E-85DD-76540A06553F}"/>
              </a:ext>
            </a:extLst>
          </p:cNvPr>
          <p:cNvSpPr>
            <a:spLocks noGrp="1"/>
          </p:cNvSpPr>
          <p:nvPr>
            <p:ph type="body" idx="1"/>
          </p:nvPr>
        </p:nvSpPr>
        <p:spPr/>
        <p:txBody>
          <a:bodyPr/>
          <a:lstStyle/>
          <a:p>
            <a:r>
              <a:rPr lang="es-ES" dirty="0"/>
              <a:t>BIBLIOGRAFÍA: </a:t>
            </a:r>
            <a:endParaRPr lang="es-EC" dirty="0"/>
          </a:p>
        </p:txBody>
      </p:sp>
      <p:sp>
        <p:nvSpPr>
          <p:cNvPr id="3" name="Marcador de contenido 2">
            <a:extLst>
              <a:ext uri="{FF2B5EF4-FFF2-40B4-BE49-F238E27FC236}">
                <a16:creationId xmlns:a16="http://schemas.microsoft.com/office/drawing/2014/main" id="{63218730-0986-4B44-B733-4C2D28A78412}"/>
              </a:ext>
            </a:extLst>
          </p:cNvPr>
          <p:cNvSpPr>
            <a:spLocks noGrp="1"/>
          </p:cNvSpPr>
          <p:nvPr>
            <p:ph sz="half" idx="2"/>
          </p:nvPr>
        </p:nvSpPr>
        <p:spPr>
          <a:xfrm>
            <a:off x="598516" y="2377440"/>
            <a:ext cx="10740044" cy="3812223"/>
          </a:xfrm>
        </p:spPr>
        <p:txBody>
          <a:bodyPr>
            <a:normAutofit lnSpcReduction="10000"/>
          </a:bodyPr>
          <a:lstStyle/>
          <a:p>
            <a:pPr algn="just"/>
            <a:r>
              <a:rPr lang="es-EC" sz="2000" i="0" dirty="0">
                <a:solidFill>
                  <a:srgbClr val="000000"/>
                </a:solidFill>
                <a:effectLst/>
                <a:latin typeface="Open Sans"/>
              </a:rPr>
              <a:t>Alarc&amp;#243;n, J., 2020. </a:t>
            </a:r>
            <a:r>
              <a:rPr lang="es-EC" sz="2000" i="1" dirty="0">
                <a:solidFill>
                  <a:srgbClr val="000000"/>
                </a:solidFill>
                <a:effectLst/>
                <a:latin typeface="Open Sans"/>
              </a:rPr>
              <a:t>¿Qué Diferencia Hay Entre Docker (Contenedores) Y Máquinas Virtuales (Vmware, Virtualbox...)? - Campusmvp.Es</a:t>
            </a:r>
            <a:r>
              <a:rPr lang="es-EC" sz="2000" i="0" dirty="0">
                <a:solidFill>
                  <a:srgbClr val="000000"/>
                </a:solidFill>
                <a:effectLst/>
                <a:latin typeface="Open Sans"/>
              </a:rPr>
              <a:t>. [online] campusMVP.es. Available at: &lt;https://www.campusmvp.es/recursos/post/que-diferencia-hay-entre-docker-contenedores-y-maquinas-virtuales.aspx&gt; [Accessed 16 November 2020].</a:t>
            </a:r>
          </a:p>
          <a:p>
            <a:pPr algn="just"/>
            <a:endParaRPr lang="es-EC" sz="2000" i="0" dirty="0">
              <a:solidFill>
                <a:srgbClr val="000000"/>
              </a:solidFill>
              <a:effectLst/>
              <a:latin typeface="Open Sans"/>
            </a:endParaRPr>
          </a:p>
          <a:p>
            <a:r>
              <a:rPr lang="es-EC" sz="2000" i="0" dirty="0">
                <a:solidFill>
                  <a:srgbClr val="000000"/>
                </a:solidFill>
                <a:effectLst/>
                <a:latin typeface="Open Sans"/>
              </a:rPr>
              <a:t>Rodríguez, L., 2020. </a:t>
            </a:r>
            <a:r>
              <a:rPr lang="es-EC" sz="2000" i="1" dirty="0">
                <a:solidFill>
                  <a:srgbClr val="000000"/>
                </a:solidFill>
                <a:effectLst/>
                <a:latin typeface="Open Sans"/>
              </a:rPr>
              <a:t>Containers - Contenedores Informáticos</a:t>
            </a:r>
            <a:r>
              <a:rPr lang="es-EC" sz="2000" i="0" dirty="0">
                <a:solidFill>
                  <a:srgbClr val="000000"/>
                </a:solidFill>
                <a:effectLst/>
                <a:latin typeface="Open Sans"/>
              </a:rPr>
              <a:t>. [online] Teamnet.com.mx. Available at: &lt;https://www.teamnet.com.mx/blog/containers-contenedores-inform%C3%A1ticos&gt; [Accessed 16 November 2020].</a:t>
            </a:r>
          </a:p>
          <a:p>
            <a:pPr marL="0" indent="0">
              <a:buNone/>
            </a:pPr>
            <a:endParaRPr lang="es-EC" sz="2000" i="0" dirty="0">
              <a:solidFill>
                <a:srgbClr val="000000"/>
              </a:solidFill>
              <a:effectLst/>
              <a:latin typeface="Open Sans"/>
            </a:endParaRPr>
          </a:p>
          <a:p>
            <a:r>
              <a:rPr lang="es-EC" sz="2000" i="0" dirty="0">
                <a:solidFill>
                  <a:srgbClr val="000000"/>
                </a:solidFill>
                <a:effectLst/>
                <a:latin typeface="Open Sans"/>
              </a:rPr>
              <a:t>MuyCanal. 2020. </a:t>
            </a:r>
            <a:r>
              <a:rPr lang="es-EC" sz="2000" i="1" dirty="0">
                <a:solidFill>
                  <a:srgbClr val="000000"/>
                </a:solidFill>
                <a:effectLst/>
                <a:latin typeface="Open Sans"/>
              </a:rPr>
              <a:t>Contenedores: ¿Qué Son?</a:t>
            </a:r>
            <a:r>
              <a:rPr lang="es-EC" sz="2000" i="0" dirty="0">
                <a:solidFill>
                  <a:srgbClr val="000000"/>
                </a:solidFill>
                <a:effectLst/>
                <a:latin typeface="Open Sans"/>
              </a:rPr>
              <a:t>. [online] Available at: &lt;https://www.muycanal.com/2019/10/30/contenedores-que-son&gt; [Accessed 16 November 2020].</a:t>
            </a:r>
            <a:endParaRPr lang="es-EC" sz="2000" dirty="0"/>
          </a:p>
        </p:txBody>
      </p:sp>
      <p:sp>
        <p:nvSpPr>
          <p:cNvPr id="5" name="Título 4">
            <a:extLst>
              <a:ext uri="{FF2B5EF4-FFF2-40B4-BE49-F238E27FC236}">
                <a16:creationId xmlns:a16="http://schemas.microsoft.com/office/drawing/2014/main" id="{5919BB05-C0D9-4C41-BED3-88637F14F734}"/>
              </a:ext>
            </a:extLst>
          </p:cNvPr>
          <p:cNvSpPr>
            <a:spLocks noGrp="1"/>
          </p:cNvSpPr>
          <p:nvPr>
            <p:ph type="title"/>
          </p:nvPr>
        </p:nvSpPr>
        <p:spPr/>
        <p:txBody>
          <a:bodyPr/>
          <a:lstStyle/>
          <a:p>
            <a:r>
              <a:rPr lang="es-ES" dirty="0"/>
              <a:t>APLICACIONES DISTRIBUIDAS </a:t>
            </a:r>
            <a:endParaRPr lang="es-EC" dirty="0"/>
          </a:p>
        </p:txBody>
      </p:sp>
    </p:spTree>
    <p:extLst>
      <p:ext uri="{BB962C8B-B14F-4D97-AF65-F5344CB8AC3E}">
        <p14:creationId xmlns:p14="http://schemas.microsoft.com/office/powerpoint/2010/main" val="987771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630937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524000" y="1751330"/>
            <a:ext cx="9144000" cy="1655762"/>
          </a:xfrm>
        </p:spPr>
        <p:txBody>
          <a:bodyPr>
            <a:normAutofit fontScale="90000"/>
          </a:bodyPr>
          <a:lstStyle/>
          <a:p>
            <a:r>
              <a:rPr lang="es-EC" b="1" dirty="0"/>
              <a:t>APLICACIONES DITRIBUIDAS</a:t>
            </a:r>
            <a:br>
              <a:rPr lang="es-EC" dirty="0"/>
            </a:br>
            <a:r>
              <a:rPr lang="es-EC" sz="4400" b="1" dirty="0">
                <a:solidFill>
                  <a:srgbClr val="FFFF00"/>
                </a:solidFill>
                <a:latin typeface="Comic Sans MS" panose="030F0702030302020204" pitchFamily="66" charset="0"/>
              </a:rPr>
              <a:t>CONTENEDORES</a:t>
            </a:r>
            <a:br>
              <a:rPr lang="es-EC" sz="4400" b="1" dirty="0">
                <a:solidFill>
                  <a:srgbClr val="FFC000"/>
                </a:solidFill>
              </a:rPr>
            </a:br>
            <a:r>
              <a:rPr lang="es-EC" sz="4400" b="1" dirty="0">
                <a:solidFill>
                  <a:srgbClr val="002060"/>
                </a:solidFill>
              </a:rPr>
              <a:t>GRUPO #3</a:t>
            </a:r>
            <a:endParaRPr lang="es-EC" dirty="0">
              <a:solidFill>
                <a:srgbClr val="002060"/>
              </a:solidFill>
            </a:endParaRPr>
          </a:p>
        </p:txBody>
      </p:sp>
      <p:sp>
        <p:nvSpPr>
          <p:cNvPr id="3" name="2 Subtítulo"/>
          <p:cNvSpPr>
            <a:spLocks noGrp="1"/>
          </p:cNvSpPr>
          <p:nvPr>
            <p:ph type="subTitle" idx="1"/>
          </p:nvPr>
        </p:nvSpPr>
        <p:spPr/>
        <p:txBody>
          <a:bodyPr>
            <a:normAutofit fontScale="70000" lnSpcReduction="20000"/>
          </a:bodyPr>
          <a:lstStyle/>
          <a:p>
            <a:pPr algn="l"/>
            <a:r>
              <a:rPr lang="es-EC" sz="3900" b="1" dirty="0"/>
              <a:t>INTEGRANTES:                                            CURSO: 7mo</a:t>
            </a:r>
          </a:p>
          <a:p>
            <a:pPr marL="342900" indent="-342900" algn="l">
              <a:buFont typeface="Arial" panose="020B0604020202020204" pitchFamily="34" charset="0"/>
              <a:buChar char="•"/>
            </a:pPr>
            <a:r>
              <a:rPr lang="es-EC" sz="3600" b="1" dirty="0"/>
              <a:t>DIEGO FLORES </a:t>
            </a:r>
          </a:p>
          <a:p>
            <a:pPr marL="342900" indent="-342900" algn="l">
              <a:buFont typeface="Arial" panose="020B0604020202020204" pitchFamily="34" charset="0"/>
              <a:buChar char="•"/>
            </a:pPr>
            <a:r>
              <a:rPr lang="es-EC" sz="3600" b="1" dirty="0"/>
              <a:t>JUAN CARLOS MOROCHO</a:t>
            </a:r>
          </a:p>
          <a:p>
            <a:pPr marL="342900" indent="-342900" algn="l">
              <a:buFont typeface="Arial" panose="020B0604020202020204" pitchFamily="34" charset="0"/>
              <a:buChar char="•"/>
            </a:pPr>
            <a:r>
              <a:rPr lang="es-EC" sz="3600" b="1" dirty="0"/>
              <a:t>VANESSA PAUCAR</a:t>
            </a:r>
          </a:p>
          <a:p>
            <a:endParaRPr lang="es-EC" dirty="0"/>
          </a:p>
        </p:txBody>
      </p:sp>
    </p:spTree>
    <p:extLst>
      <p:ext uri="{BB962C8B-B14F-4D97-AF65-F5344CB8AC3E}">
        <p14:creationId xmlns:p14="http://schemas.microsoft.com/office/powerpoint/2010/main" val="2310480071"/>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texto"/>
          <p:cNvSpPr>
            <a:spLocks noGrp="1"/>
          </p:cNvSpPr>
          <p:nvPr>
            <p:ph type="body" idx="1"/>
          </p:nvPr>
        </p:nvSpPr>
        <p:spPr/>
        <p:txBody>
          <a:bodyPr/>
          <a:lstStyle/>
          <a:p>
            <a:r>
              <a:rPr lang="es-EC" dirty="0"/>
              <a:t>CONTENEDORES</a:t>
            </a:r>
          </a:p>
        </p:txBody>
      </p:sp>
      <p:sp>
        <p:nvSpPr>
          <p:cNvPr id="3" name="2 Marcador de contenido"/>
          <p:cNvSpPr>
            <a:spLocks noGrp="1"/>
          </p:cNvSpPr>
          <p:nvPr>
            <p:ph sz="half" idx="2"/>
          </p:nvPr>
        </p:nvSpPr>
        <p:spPr/>
        <p:txBody>
          <a:bodyPr/>
          <a:lstStyle/>
          <a:p>
            <a:pPr algn="just"/>
            <a:r>
              <a:rPr lang="es-MX" b="0" i="0" dirty="0">
                <a:effectLst/>
                <a:latin typeface="myriad-pro"/>
              </a:rPr>
              <a:t>Los contenedores son una solución al problema de cómo hacer que el software se ejecute de manera confiable cuando se mueve de un entorno informático a otro. </a:t>
            </a:r>
            <a:endParaRPr lang="es-EC" dirty="0"/>
          </a:p>
        </p:txBody>
      </p:sp>
      <p:sp>
        <p:nvSpPr>
          <p:cNvPr id="4" name="3 Marcador de texto"/>
          <p:cNvSpPr>
            <a:spLocks noGrp="1"/>
          </p:cNvSpPr>
          <p:nvPr>
            <p:ph type="body" sz="quarter" idx="3"/>
          </p:nvPr>
        </p:nvSpPr>
        <p:spPr/>
        <p:txBody>
          <a:bodyPr>
            <a:normAutofit fontScale="92500" lnSpcReduction="10000"/>
          </a:bodyPr>
          <a:lstStyle/>
          <a:p>
            <a:r>
              <a:rPr lang="es-EC" sz="3600" dirty="0"/>
              <a:t>¿QUE SÓN	?</a:t>
            </a:r>
          </a:p>
        </p:txBody>
      </p:sp>
      <p:sp>
        <p:nvSpPr>
          <p:cNvPr id="5" name="4 Título"/>
          <p:cNvSpPr>
            <a:spLocks noGrp="1"/>
          </p:cNvSpPr>
          <p:nvPr>
            <p:ph type="title"/>
          </p:nvPr>
        </p:nvSpPr>
        <p:spPr/>
        <p:txBody>
          <a:bodyPr/>
          <a:lstStyle/>
          <a:p>
            <a:r>
              <a:rPr lang="es-ES" dirty="0"/>
              <a:t>APLICACIONES DISTRIBUIDAS</a:t>
            </a:r>
            <a:endParaRPr lang="es-EC" dirty="0"/>
          </a:p>
        </p:txBody>
      </p:sp>
    </p:spTree>
    <p:extLst>
      <p:ext uri="{BB962C8B-B14F-4D97-AF65-F5344CB8AC3E}">
        <p14:creationId xmlns:p14="http://schemas.microsoft.com/office/powerpoint/2010/main" val="2707487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texto"/>
          <p:cNvSpPr>
            <a:spLocks noGrp="1"/>
          </p:cNvSpPr>
          <p:nvPr>
            <p:ph type="body" idx="1"/>
          </p:nvPr>
        </p:nvSpPr>
        <p:spPr>
          <a:xfrm>
            <a:off x="621579" y="1691713"/>
            <a:ext cx="10769771" cy="823912"/>
          </a:xfrm>
        </p:spPr>
        <p:txBody>
          <a:bodyPr>
            <a:noAutofit/>
          </a:bodyPr>
          <a:lstStyle/>
          <a:p>
            <a:r>
              <a:rPr lang="es-MX" sz="3200" b="1" i="0" dirty="0">
                <a:solidFill>
                  <a:srgbClr val="28272A"/>
                </a:solidFill>
                <a:effectLst/>
                <a:latin typeface="fira-sans"/>
              </a:rPr>
              <a:t>¿Cómo resuelven los contenedores este problema?</a:t>
            </a:r>
            <a:br>
              <a:rPr lang="es-MX" sz="3200" b="1" i="0" dirty="0">
                <a:solidFill>
                  <a:srgbClr val="28272A"/>
                </a:solidFill>
                <a:effectLst/>
                <a:latin typeface="fira-sans"/>
              </a:rPr>
            </a:br>
            <a:endParaRPr lang="es-EC" sz="3200" dirty="0"/>
          </a:p>
        </p:txBody>
      </p:sp>
      <p:sp>
        <p:nvSpPr>
          <p:cNvPr id="3" name="2 Marcador de contenido"/>
          <p:cNvSpPr>
            <a:spLocks noGrp="1"/>
          </p:cNvSpPr>
          <p:nvPr>
            <p:ph sz="half" idx="2"/>
          </p:nvPr>
        </p:nvSpPr>
        <p:spPr>
          <a:xfrm>
            <a:off x="725978" y="2679896"/>
            <a:ext cx="10740044" cy="2989262"/>
          </a:xfrm>
        </p:spPr>
        <p:txBody>
          <a:bodyPr/>
          <a:lstStyle/>
          <a:p>
            <a:pPr algn="just"/>
            <a:r>
              <a:rPr lang="es-MX" sz="3200" b="0" i="0" dirty="0">
                <a:solidFill>
                  <a:srgbClr val="FF0000"/>
                </a:solidFill>
                <a:effectLst/>
                <a:latin typeface="myriad-pro"/>
              </a:rPr>
              <a:t>En pocas palabras, un contenedor consta de un entorno de ejecución completo: </a:t>
            </a:r>
            <a:r>
              <a:rPr lang="es-MX" sz="3200" b="0" i="0" dirty="0">
                <a:effectLst/>
                <a:latin typeface="myriad-pro"/>
              </a:rPr>
              <a:t>una aplicación, más todas sus dependencias, bibliotecas y otros binarios, y archivos de configuración necesarios para ejecutarlo, agrupados en un paquete. </a:t>
            </a:r>
            <a:endParaRPr lang="es-EC" sz="3200" dirty="0"/>
          </a:p>
          <a:p>
            <a:endParaRPr lang="es-EC" dirty="0"/>
          </a:p>
        </p:txBody>
      </p:sp>
      <p:sp>
        <p:nvSpPr>
          <p:cNvPr id="5" name="4 Título"/>
          <p:cNvSpPr>
            <a:spLocks noGrp="1"/>
          </p:cNvSpPr>
          <p:nvPr>
            <p:ph type="title"/>
          </p:nvPr>
        </p:nvSpPr>
        <p:spPr/>
        <p:txBody>
          <a:bodyPr/>
          <a:lstStyle/>
          <a:p>
            <a:r>
              <a:rPr lang="es-ES" dirty="0"/>
              <a:t>APLICACIONES DISTRIBUIDAS</a:t>
            </a:r>
            <a:endParaRPr lang="es-EC" dirty="0"/>
          </a:p>
        </p:txBody>
      </p:sp>
      <p:pic>
        <p:nvPicPr>
          <p:cNvPr id="6" name="Imagen 5">
            <a:extLst>
              <a:ext uri="{FF2B5EF4-FFF2-40B4-BE49-F238E27FC236}">
                <a16:creationId xmlns:a16="http://schemas.microsoft.com/office/drawing/2014/main" id="{126DB5C3-6716-418D-995D-0374706612DE}"/>
              </a:ext>
            </a:extLst>
          </p:cNvPr>
          <p:cNvPicPr>
            <a:picLocks noChangeAspect="1"/>
          </p:cNvPicPr>
          <p:nvPr/>
        </p:nvPicPr>
        <p:blipFill>
          <a:blip r:embed="rId2"/>
          <a:stretch>
            <a:fillRect/>
          </a:stretch>
        </p:blipFill>
        <p:spPr>
          <a:xfrm>
            <a:off x="7527709" y="4830860"/>
            <a:ext cx="3343613" cy="1569940"/>
          </a:xfrm>
          <a:prstGeom prst="rect">
            <a:avLst/>
          </a:prstGeom>
        </p:spPr>
      </p:pic>
    </p:spTree>
    <p:extLst>
      <p:ext uri="{BB962C8B-B14F-4D97-AF65-F5344CB8AC3E}">
        <p14:creationId xmlns:p14="http://schemas.microsoft.com/office/powerpoint/2010/main" val="319923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texto"/>
          <p:cNvSpPr>
            <a:spLocks noGrp="1"/>
          </p:cNvSpPr>
          <p:nvPr>
            <p:ph type="body" idx="1"/>
          </p:nvPr>
        </p:nvSpPr>
        <p:spPr>
          <a:xfrm>
            <a:off x="600725" y="1674862"/>
            <a:ext cx="10769771" cy="823912"/>
          </a:xfrm>
        </p:spPr>
        <p:txBody>
          <a:bodyPr>
            <a:noAutofit/>
          </a:bodyPr>
          <a:lstStyle/>
          <a:p>
            <a:br>
              <a:rPr lang="es-MX" sz="3200" b="1" i="0" dirty="0">
                <a:solidFill>
                  <a:srgbClr val="28272A"/>
                </a:solidFill>
                <a:effectLst/>
                <a:latin typeface="fira-sans"/>
              </a:rPr>
            </a:br>
            <a:endParaRPr lang="es-EC" sz="3200" dirty="0"/>
          </a:p>
        </p:txBody>
      </p:sp>
      <p:sp>
        <p:nvSpPr>
          <p:cNvPr id="3" name="2 Marcador de contenido"/>
          <p:cNvSpPr>
            <a:spLocks noGrp="1"/>
          </p:cNvSpPr>
          <p:nvPr>
            <p:ph sz="half" idx="2"/>
          </p:nvPr>
        </p:nvSpPr>
        <p:spPr>
          <a:xfrm>
            <a:off x="725978" y="2679896"/>
            <a:ext cx="10740044" cy="3270738"/>
          </a:xfrm>
        </p:spPr>
        <p:txBody>
          <a:bodyPr>
            <a:normAutofit/>
          </a:bodyPr>
          <a:lstStyle/>
          <a:p>
            <a:pPr algn="just"/>
            <a:r>
              <a:rPr lang="es-MX" sz="3100" b="0" i="0" dirty="0">
                <a:effectLst/>
                <a:latin typeface="myriad-pro"/>
              </a:rPr>
              <a:t>Con la tecnología de virtualización, el paquete que se puede pasar es una máquina virtual e incluye un sistema operativo completo, así como la aplicación. Un servidor físico que ejecute tres máquinas virtuales tendría un hipervisor y tres sistemas operativos separados ejecutándose sobre él.</a:t>
            </a:r>
          </a:p>
          <a:p>
            <a:endParaRPr lang="es-EC" dirty="0"/>
          </a:p>
        </p:txBody>
      </p:sp>
      <p:sp>
        <p:nvSpPr>
          <p:cNvPr id="5" name="4 Título"/>
          <p:cNvSpPr>
            <a:spLocks noGrp="1"/>
          </p:cNvSpPr>
          <p:nvPr>
            <p:ph type="title"/>
          </p:nvPr>
        </p:nvSpPr>
        <p:spPr/>
        <p:txBody>
          <a:bodyPr/>
          <a:lstStyle/>
          <a:p>
            <a:r>
              <a:rPr lang="es-ES" dirty="0"/>
              <a:t>APLICACIONES DISTRIBUIDAS</a:t>
            </a:r>
            <a:endParaRPr lang="es-EC" dirty="0"/>
          </a:p>
        </p:txBody>
      </p:sp>
      <p:sp>
        <p:nvSpPr>
          <p:cNvPr id="7" name="Title 1">
            <a:extLst>
              <a:ext uri="{FF2B5EF4-FFF2-40B4-BE49-F238E27FC236}">
                <a16:creationId xmlns:a16="http://schemas.microsoft.com/office/drawing/2014/main" id="{C73304C5-A18D-46AB-BC0B-F19CE81F88EE}"/>
              </a:ext>
            </a:extLst>
          </p:cNvPr>
          <p:cNvSpPr txBox="1">
            <a:spLocks/>
          </p:cNvSpPr>
          <p:nvPr/>
        </p:nvSpPr>
        <p:spPr>
          <a:xfrm>
            <a:off x="600725" y="1268095"/>
            <a:ext cx="10754460" cy="1325563"/>
          </a:xfrm>
          <a:prstGeom prst="rect">
            <a:avLst/>
          </a:prstGeom>
        </p:spPr>
        <p:txBody>
          <a:bodyPr vert="horz" lIns="91440" tIns="45720" rIns="91440" bIns="45720" rtlCol="0" anchor="ctr">
            <a:normAutofit fontScale="97500"/>
          </a:bodyPr>
          <a:lstStyle>
            <a:lvl1pPr algn="ctr" defTabSz="914400" rtl="0" eaLnBrk="1" latinLnBrk="0" hangingPunct="1">
              <a:lnSpc>
                <a:spcPct val="90000"/>
              </a:lnSpc>
              <a:spcBef>
                <a:spcPct val="0"/>
              </a:spcBef>
              <a:buNone/>
              <a:defRPr sz="1800" b="1" kern="1200">
                <a:solidFill>
                  <a:schemeClr val="bg1"/>
                </a:solidFill>
                <a:latin typeface="Arial" panose="020B0604020202020204" pitchFamily="34" charset="0"/>
                <a:ea typeface="+mj-ea"/>
                <a:cs typeface="Arial" panose="020B0604020202020204" pitchFamily="34" charset="0"/>
              </a:defRPr>
            </a:lvl1pPr>
          </a:lstStyle>
          <a:p>
            <a:r>
              <a:rPr lang="es-MX" sz="3200" dirty="0">
                <a:solidFill>
                  <a:srgbClr val="28272A"/>
                </a:solidFill>
                <a:latin typeface="fira-sans"/>
              </a:rPr>
              <a:t>¿Cuál es la diferencia entre contenedores y virtualización?</a:t>
            </a:r>
            <a:br>
              <a:rPr lang="es-MX" sz="3200" dirty="0">
                <a:solidFill>
                  <a:srgbClr val="28272A"/>
                </a:solidFill>
                <a:latin typeface="fira-sans"/>
              </a:rPr>
            </a:br>
            <a:endParaRPr lang="es-EC" sz="3200" dirty="0"/>
          </a:p>
        </p:txBody>
      </p:sp>
    </p:spTree>
    <p:extLst>
      <p:ext uri="{BB962C8B-B14F-4D97-AF65-F5344CB8AC3E}">
        <p14:creationId xmlns:p14="http://schemas.microsoft.com/office/powerpoint/2010/main" val="81395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texto"/>
          <p:cNvSpPr>
            <a:spLocks noGrp="1"/>
          </p:cNvSpPr>
          <p:nvPr>
            <p:ph type="body" idx="1"/>
          </p:nvPr>
        </p:nvSpPr>
        <p:spPr>
          <a:xfrm>
            <a:off x="600725" y="1674862"/>
            <a:ext cx="10769771" cy="823912"/>
          </a:xfrm>
        </p:spPr>
        <p:txBody>
          <a:bodyPr>
            <a:noAutofit/>
          </a:bodyPr>
          <a:lstStyle/>
          <a:p>
            <a:br>
              <a:rPr lang="es-MX" sz="3200" b="1" i="0" dirty="0">
                <a:solidFill>
                  <a:srgbClr val="28272A"/>
                </a:solidFill>
                <a:effectLst/>
                <a:latin typeface="fira-sans"/>
              </a:rPr>
            </a:br>
            <a:endParaRPr lang="es-EC" sz="3200" dirty="0"/>
          </a:p>
        </p:txBody>
      </p:sp>
      <p:sp>
        <p:nvSpPr>
          <p:cNvPr id="3" name="2 Marcador de contenido"/>
          <p:cNvSpPr>
            <a:spLocks noGrp="1"/>
          </p:cNvSpPr>
          <p:nvPr>
            <p:ph sz="half" idx="2"/>
          </p:nvPr>
        </p:nvSpPr>
        <p:spPr>
          <a:xfrm>
            <a:off x="725978" y="2679896"/>
            <a:ext cx="10740044" cy="3270738"/>
          </a:xfrm>
        </p:spPr>
        <p:txBody>
          <a:bodyPr>
            <a:normAutofit/>
          </a:bodyPr>
          <a:lstStyle/>
          <a:p>
            <a:pPr algn="just"/>
            <a:r>
              <a:rPr lang="es-MX" sz="3200" b="0" i="0" dirty="0">
                <a:effectLst/>
                <a:latin typeface="myriad-pro"/>
              </a:rPr>
              <a:t>Un contenedor puede tener solo decenas de megabytes de tamaño, mientras que una máquina virtual con su propio sistema operativo completo puede tener varios gigabytes de tamaño. Debido a esto, un solo servidor puede albergar muchos más contenedores que máquinas virtuales.</a:t>
            </a:r>
          </a:p>
          <a:p>
            <a:endParaRPr lang="es-EC" dirty="0"/>
          </a:p>
        </p:txBody>
      </p:sp>
      <p:sp>
        <p:nvSpPr>
          <p:cNvPr id="5" name="4 Título"/>
          <p:cNvSpPr>
            <a:spLocks noGrp="1"/>
          </p:cNvSpPr>
          <p:nvPr>
            <p:ph type="title"/>
          </p:nvPr>
        </p:nvSpPr>
        <p:spPr/>
        <p:txBody>
          <a:bodyPr/>
          <a:lstStyle/>
          <a:p>
            <a:r>
              <a:rPr lang="es-ES" dirty="0"/>
              <a:t>APLICACIONES DISTRIBUIDAS</a:t>
            </a:r>
            <a:endParaRPr lang="es-EC" dirty="0"/>
          </a:p>
        </p:txBody>
      </p:sp>
      <p:sp>
        <p:nvSpPr>
          <p:cNvPr id="7" name="Title 1">
            <a:extLst>
              <a:ext uri="{FF2B5EF4-FFF2-40B4-BE49-F238E27FC236}">
                <a16:creationId xmlns:a16="http://schemas.microsoft.com/office/drawing/2014/main" id="{C73304C5-A18D-46AB-BC0B-F19CE81F88EE}"/>
              </a:ext>
            </a:extLst>
          </p:cNvPr>
          <p:cNvSpPr txBox="1">
            <a:spLocks/>
          </p:cNvSpPr>
          <p:nvPr/>
        </p:nvSpPr>
        <p:spPr>
          <a:xfrm>
            <a:off x="600725" y="1268095"/>
            <a:ext cx="10754460" cy="1325563"/>
          </a:xfrm>
          <a:prstGeom prst="rect">
            <a:avLst/>
          </a:prstGeom>
        </p:spPr>
        <p:txBody>
          <a:bodyPr vert="horz" lIns="91440" tIns="45720" rIns="91440" bIns="45720" rtlCol="0" anchor="ctr">
            <a:normAutofit fontScale="75000" lnSpcReduction="20000"/>
          </a:bodyPr>
          <a:lstStyle>
            <a:lvl1pPr algn="ctr" defTabSz="914400" rtl="0" eaLnBrk="1" latinLnBrk="0" hangingPunct="1">
              <a:lnSpc>
                <a:spcPct val="90000"/>
              </a:lnSpc>
              <a:spcBef>
                <a:spcPct val="0"/>
              </a:spcBef>
              <a:buNone/>
              <a:defRPr sz="1800" b="1" kern="1200">
                <a:solidFill>
                  <a:schemeClr val="bg1"/>
                </a:solidFill>
                <a:latin typeface="Arial" panose="020B0604020202020204" pitchFamily="34" charset="0"/>
                <a:ea typeface="+mj-ea"/>
                <a:cs typeface="Arial" panose="020B0604020202020204" pitchFamily="34" charset="0"/>
              </a:defRPr>
            </a:lvl1pPr>
          </a:lstStyle>
          <a:p>
            <a:r>
              <a:rPr lang="es-MX" sz="6000" b="1" i="0" dirty="0">
                <a:solidFill>
                  <a:srgbClr val="28272A"/>
                </a:solidFill>
                <a:effectLst/>
                <a:latin typeface="fira-sans"/>
              </a:rPr>
              <a:t>¿Qué otros beneficios ofrecen los contenedores?</a:t>
            </a:r>
            <a:br>
              <a:rPr lang="es-MX" sz="6000" b="1" i="0" dirty="0">
                <a:solidFill>
                  <a:srgbClr val="28272A"/>
                </a:solidFill>
                <a:effectLst/>
                <a:latin typeface="fira-sans"/>
              </a:rPr>
            </a:br>
            <a:endParaRPr lang="es-EC" sz="3200" dirty="0"/>
          </a:p>
        </p:txBody>
      </p:sp>
    </p:spTree>
    <p:extLst>
      <p:ext uri="{BB962C8B-B14F-4D97-AF65-F5344CB8AC3E}">
        <p14:creationId xmlns:p14="http://schemas.microsoft.com/office/powerpoint/2010/main" val="2982053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texto"/>
          <p:cNvSpPr>
            <a:spLocks noGrp="1"/>
          </p:cNvSpPr>
          <p:nvPr>
            <p:ph type="body" idx="1"/>
          </p:nvPr>
        </p:nvSpPr>
        <p:spPr>
          <a:xfrm>
            <a:off x="600725" y="1674862"/>
            <a:ext cx="10769771" cy="823912"/>
          </a:xfrm>
        </p:spPr>
        <p:txBody>
          <a:bodyPr>
            <a:noAutofit/>
          </a:bodyPr>
          <a:lstStyle/>
          <a:p>
            <a:br>
              <a:rPr lang="es-MX" sz="3200" b="1" i="0" dirty="0">
                <a:solidFill>
                  <a:srgbClr val="28272A"/>
                </a:solidFill>
                <a:effectLst/>
                <a:latin typeface="fira-sans"/>
              </a:rPr>
            </a:br>
            <a:endParaRPr lang="es-EC" sz="3200" dirty="0"/>
          </a:p>
        </p:txBody>
      </p:sp>
      <p:sp>
        <p:nvSpPr>
          <p:cNvPr id="3" name="2 Marcador de contenido"/>
          <p:cNvSpPr>
            <a:spLocks noGrp="1"/>
          </p:cNvSpPr>
          <p:nvPr>
            <p:ph sz="half" idx="2"/>
          </p:nvPr>
        </p:nvSpPr>
        <p:spPr>
          <a:xfrm>
            <a:off x="725979" y="2498774"/>
            <a:ext cx="5370022" cy="3451860"/>
          </a:xfrm>
        </p:spPr>
        <p:txBody>
          <a:bodyPr>
            <a:normAutofit fontScale="85000" lnSpcReduction="20000"/>
          </a:bodyPr>
          <a:lstStyle/>
          <a:p>
            <a:r>
              <a:rPr lang="es-MX" b="0" i="0" dirty="0">
                <a:effectLst/>
                <a:latin typeface="myriad-pro"/>
              </a:rPr>
              <a:t>Docker se ha convertido en sinónimo de tecnología de contenedores porque ha tenido más éxito en popularizarla. Pero la tecnología de contenedores no es nueva; se ha integrado en Linux en forma de </a:t>
            </a:r>
            <a:r>
              <a:rPr lang="es-MX" u="sng" dirty="0">
                <a:highlight>
                  <a:srgbClr val="FFFF00"/>
                </a:highlight>
                <a:latin typeface="myriad-pro"/>
              </a:rPr>
              <a:t>Linux</a:t>
            </a:r>
            <a:r>
              <a:rPr lang="es-MX" b="0" i="0" dirty="0">
                <a:effectLst/>
                <a:latin typeface="myriad-pro"/>
              </a:rPr>
              <a:t> durante más de 10 años, y las cárceles FreeBSD(sistema operativo), las particiones de carga de trabajo AIX(s</a:t>
            </a:r>
            <a:r>
              <a:rPr lang="es-EC" b="0" i="0" dirty="0">
                <a:effectLst/>
                <a:latin typeface="arial" panose="020B0604020202020204" pitchFamily="34" charset="0"/>
              </a:rPr>
              <a:t>istema operativo UNIX )</a:t>
            </a:r>
            <a:r>
              <a:rPr lang="es-MX" b="0" i="0" dirty="0">
                <a:effectLst/>
                <a:latin typeface="myriad-pro"/>
              </a:rPr>
              <a:t> y los contenedores Solaris también han ofrecido virtualización a nivel de sistema operativo similar.</a:t>
            </a:r>
            <a:endParaRPr lang="es-EC" dirty="0"/>
          </a:p>
          <a:p>
            <a:endParaRPr lang="es-EC" dirty="0"/>
          </a:p>
        </p:txBody>
      </p:sp>
      <p:sp>
        <p:nvSpPr>
          <p:cNvPr id="5" name="4 Título"/>
          <p:cNvSpPr>
            <a:spLocks noGrp="1"/>
          </p:cNvSpPr>
          <p:nvPr>
            <p:ph type="title"/>
          </p:nvPr>
        </p:nvSpPr>
        <p:spPr/>
        <p:txBody>
          <a:bodyPr/>
          <a:lstStyle/>
          <a:p>
            <a:r>
              <a:rPr lang="es-ES" dirty="0"/>
              <a:t>APLICACIONES DISTRIBUIDAS</a:t>
            </a:r>
            <a:endParaRPr lang="es-EC" dirty="0"/>
          </a:p>
        </p:txBody>
      </p:sp>
      <p:sp>
        <p:nvSpPr>
          <p:cNvPr id="7" name="Title 1">
            <a:extLst>
              <a:ext uri="{FF2B5EF4-FFF2-40B4-BE49-F238E27FC236}">
                <a16:creationId xmlns:a16="http://schemas.microsoft.com/office/drawing/2014/main" id="{C73304C5-A18D-46AB-BC0B-F19CE81F88EE}"/>
              </a:ext>
            </a:extLst>
          </p:cNvPr>
          <p:cNvSpPr txBox="1">
            <a:spLocks/>
          </p:cNvSpPr>
          <p:nvPr/>
        </p:nvSpPr>
        <p:spPr>
          <a:xfrm>
            <a:off x="600725" y="1268095"/>
            <a:ext cx="10754460" cy="1325563"/>
          </a:xfrm>
          <a:prstGeom prst="rect">
            <a:avLst/>
          </a:prstGeom>
        </p:spPr>
        <p:txBody>
          <a:bodyPr vert="horz" lIns="91440" tIns="45720" rIns="91440" bIns="45720" rtlCol="0" anchor="ctr">
            <a:normAutofit fontScale="97500" lnSpcReduction="10000"/>
          </a:bodyPr>
          <a:lstStyle>
            <a:lvl1pPr algn="ctr" defTabSz="914400" rtl="0" eaLnBrk="1" latinLnBrk="0" hangingPunct="1">
              <a:lnSpc>
                <a:spcPct val="90000"/>
              </a:lnSpc>
              <a:spcBef>
                <a:spcPct val="0"/>
              </a:spcBef>
              <a:buNone/>
              <a:defRPr sz="1800" b="1" kern="1200">
                <a:solidFill>
                  <a:schemeClr val="bg1"/>
                </a:solidFill>
                <a:latin typeface="Arial" panose="020B0604020202020204" pitchFamily="34" charset="0"/>
                <a:ea typeface="+mj-ea"/>
                <a:cs typeface="Arial" panose="020B0604020202020204" pitchFamily="34" charset="0"/>
              </a:defRPr>
            </a:lvl1pPr>
          </a:lstStyle>
          <a:p>
            <a:br>
              <a:rPr lang="es-MX" sz="6000" b="1" i="0" dirty="0">
                <a:solidFill>
                  <a:srgbClr val="28272A"/>
                </a:solidFill>
                <a:effectLst/>
                <a:latin typeface="fira-sans"/>
              </a:rPr>
            </a:br>
            <a:endParaRPr lang="es-EC" sz="3200" dirty="0"/>
          </a:p>
        </p:txBody>
      </p:sp>
      <p:sp>
        <p:nvSpPr>
          <p:cNvPr id="8" name="CuadroTexto 7">
            <a:extLst>
              <a:ext uri="{FF2B5EF4-FFF2-40B4-BE49-F238E27FC236}">
                <a16:creationId xmlns:a16="http://schemas.microsoft.com/office/drawing/2014/main" id="{D54B2A4D-B3D6-4E29-9845-794BD1486D8F}"/>
              </a:ext>
            </a:extLst>
          </p:cNvPr>
          <p:cNvSpPr txBox="1"/>
          <p:nvPr/>
        </p:nvSpPr>
        <p:spPr>
          <a:xfrm>
            <a:off x="1167620" y="1436448"/>
            <a:ext cx="10578904" cy="1200329"/>
          </a:xfrm>
          <a:prstGeom prst="rect">
            <a:avLst/>
          </a:prstGeom>
          <a:noFill/>
        </p:spPr>
        <p:txBody>
          <a:bodyPr wrap="square">
            <a:spAutoFit/>
          </a:bodyPr>
          <a:lstStyle/>
          <a:p>
            <a:r>
              <a:rPr lang="es-MX" sz="3600" b="1" i="0" dirty="0">
                <a:solidFill>
                  <a:srgbClr val="28272A"/>
                </a:solidFill>
                <a:effectLst/>
                <a:latin typeface="fira-sans"/>
              </a:rPr>
              <a:t>¿Cuál es la diferencia entre Docker y contenedores?</a:t>
            </a:r>
            <a:br>
              <a:rPr lang="es-MX" sz="3600" b="1" i="0" dirty="0">
                <a:solidFill>
                  <a:srgbClr val="28272A"/>
                </a:solidFill>
                <a:effectLst/>
                <a:latin typeface="fira-sans"/>
              </a:rPr>
            </a:br>
            <a:endParaRPr lang="es-EC" sz="3600" dirty="0"/>
          </a:p>
        </p:txBody>
      </p:sp>
      <p:pic>
        <p:nvPicPr>
          <p:cNvPr id="6" name="Imagen 5">
            <a:extLst>
              <a:ext uri="{FF2B5EF4-FFF2-40B4-BE49-F238E27FC236}">
                <a16:creationId xmlns:a16="http://schemas.microsoft.com/office/drawing/2014/main" id="{5DD68817-8A8B-4A97-A325-A9C68EBA99AF}"/>
              </a:ext>
            </a:extLst>
          </p:cNvPr>
          <p:cNvPicPr>
            <a:picLocks noChangeAspect="1"/>
          </p:cNvPicPr>
          <p:nvPr/>
        </p:nvPicPr>
        <p:blipFill>
          <a:blip r:embed="rId2"/>
          <a:stretch>
            <a:fillRect/>
          </a:stretch>
        </p:blipFill>
        <p:spPr>
          <a:xfrm>
            <a:off x="6331198" y="2252845"/>
            <a:ext cx="5590882" cy="4212764"/>
          </a:xfrm>
          <a:prstGeom prst="rect">
            <a:avLst/>
          </a:prstGeom>
        </p:spPr>
      </p:pic>
    </p:spTree>
    <p:extLst>
      <p:ext uri="{BB962C8B-B14F-4D97-AF65-F5344CB8AC3E}">
        <p14:creationId xmlns:p14="http://schemas.microsoft.com/office/powerpoint/2010/main" val="164271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texto"/>
          <p:cNvSpPr>
            <a:spLocks noGrp="1"/>
          </p:cNvSpPr>
          <p:nvPr>
            <p:ph type="body" idx="1"/>
          </p:nvPr>
        </p:nvSpPr>
        <p:spPr>
          <a:xfrm>
            <a:off x="600725" y="1674862"/>
            <a:ext cx="10769771" cy="823912"/>
          </a:xfrm>
        </p:spPr>
        <p:txBody>
          <a:bodyPr>
            <a:noAutofit/>
          </a:bodyPr>
          <a:lstStyle/>
          <a:p>
            <a:br>
              <a:rPr lang="es-MX" sz="3200" b="1" i="0" dirty="0">
                <a:solidFill>
                  <a:srgbClr val="28272A"/>
                </a:solidFill>
                <a:effectLst/>
                <a:latin typeface="fira-sans"/>
              </a:rPr>
            </a:br>
            <a:endParaRPr lang="es-EC" sz="3200" dirty="0"/>
          </a:p>
        </p:txBody>
      </p:sp>
      <p:sp>
        <p:nvSpPr>
          <p:cNvPr id="3" name="2 Marcador de contenido"/>
          <p:cNvSpPr>
            <a:spLocks noGrp="1"/>
          </p:cNvSpPr>
          <p:nvPr>
            <p:ph sz="half" idx="2"/>
          </p:nvPr>
        </p:nvSpPr>
        <p:spPr>
          <a:xfrm>
            <a:off x="725978" y="2679896"/>
            <a:ext cx="10740044" cy="3270738"/>
          </a:xfrm>
        </p:spPr>
        <p:txBody>
          <a:bodyPr>
            <a:normAutofit/>
          </a:bodyPr>
          <a:lstStyle/>
          <a:p>
            <a:pPr algn="just"/>
            <a:r>
              <a:rPr lang="es-MX" b="0" i="0" dirty="0">
                <a:effectLst/>
                <a:latin typeface="myriad-pro"/>
              </a:rPr>
              <a:t>En 2015, una empresa llamada CoreOS produjo su propia especificación de imagen de contenedor de aplicaciones (ACI) que era diferente de la especificación de contenedor de Docker, y en ese momento existía el riesgo de que el movimiento de contenedores recientemente popular se fragmentara con los formatos de contenedor de Linux rivales.</a:t>
            </a:r>
          </a:p>
          <a:p>
            <a:endParaRPr lang="es-EC" dirty="0"/>
          </a:p>
        </p:txBody>
      </p:sp>
      <p:sp>
        <p:nvSpPr>
          <p:cNvPr id="5" name="4 Título"/>
          <p:cNvSpPr>
            <a:spLocks noGrp="1"/>
          </p:cNvSpPr>
          <p:nvPr>
            <p:ph type="title"/>
          </p:nvPr>
        </p:nvSpPr>
        <p:spPr/>
        <p:txBody>
          <a:bodyPr/>
          <a:lstStyle/>
          <a:p>
            <a:r>
              <a:rPr lang="es-ES" dirty="0"/>
              <a:t>APLICACIONES DISTRIBUIDAS</a:t>
            </a:r>
            <a:endParaRPr lang="es-EC" dirty="0"/>
          </a:p>
        </p:txBody>
      </p:sp>
      <p:sp>
        <p:nvSpPr>
          <p:cNvPr id="7" name="Title 1">
            <a:extLst>
              <a:ext uri="{FF2B5EF4-FFF2-40B4-BE49-F238E27FC236}">
                <a16:creationId xmlns:a16="http://schemas.microsoft.com/office/drawing/2014/main" id="{C73304C5-A18D-46AB-BC0B-F19CE81F88EE}"/>
              </a:ext>
            </a:extLst>
          </p:cNvPr>
          <p:cNvSpPr txBox="1">
            <a:spLocks/>
          </p:cNvSpPr>
          <p:nvPr/>
        </p:nvSpPr>
        <p:spPr>
          <a:xfrm>
            <a:off x="600725" y="1268095"/>
            <a:ext cx="10754460" cy="1325563"/>
          </a:xfrm>
          <a:prstGeom prst="rect">
            <a:avLst/>
          </a:prstGeom>
        </p:spPr>
        <p:txBody>
          <a:bodyPr vert="horz" lIns="91440" tIns="45720" rIns="91440" bIns="45720" rtlCol="0" anchor="ctr">
            <a:normAutofit fontScale="97500" lnSpcReduction="10000"/>
          </a:bodyPr>
          <a:lstStyle>
            <a:lvl1pPr algn="ctr" defTabSz="914400" rtl="0" eaLnBrk="1" latinLnBrk="0" hangingPunct="1">
              <a:lnSpc>
                <a:spcPct val="90000"/>
              </a:lnSpc>
              <a:spcBef>
                <a:spcPct val="0"/>
              </a:spcBef>
              <a:buNone/>
              <a:defRPr sz="1800" b="1" kern="1200">
                <a:solidFill>
                  <a:schemeClr val="bg1"/>
                </a:solidFill>
                <a:latin typeface="Arial" panose="020B0604020202020204" pitchFamily="34" charset="0"/>
                <a:ea typeface="+mj-ea"/>
                <a:cs typeface="Arial" panose="020B0604020202020204" pitchFamily="34" charset="0"/>
              </a:defRPr>
            </a:lvl1pPr>
          </a:lstStyle>
          <a:p>
            <a:br>
              <a:rPr lang="es-MX" sz="6000" b="1" i="0" dirty="0">
                <a:solidFill>
                  <a:srgbClr val="28272A"/>
                </a:solidFill>
                <a:effectLst/>
                <a:latin typeface="fira-sans"/>
              </a:rPr>
            </a:br>
            <a:endParaRPr lang="es-EC" sz="3200" dirty="0"/>
          </a:p>
        </p:txBody>
      </p:sp>
      <p:sp>
        <p:nvSpPr>
          <p:cNvPr id="8" name="CuadroTexto 7">
            <a:extLst>
              <a:ext uri="{FF2B5EF4-FFF2-40B4-BE49-F238E27FC236}">
                <a16:creationId xmlns:a16="http://schemas.microsoft.com/office/drawing/2014/main" id="{D54B2A4D-B3D6-4E29-9845-794BD1486D8F}"/>
              </a:ext>
            </a:extLst>
          </p:cNvPr>
          <p:cNvSpPr txBox="1"/>
          <p:nvPr/>
        </p:nvSpPr>
        <p:spPr>
          <a:xfrm>
            <a:off x="1167620" y="1436448"/>
            <a:ext cx="10578904" cy="1015663"/>
          </a:xfrm>
          <a:prstGeom prst="rect">
            <a:avLst/>
          </a:prstGeom>
          <a:noFill/>
        </p:spPr>
        <p:txBody>
          <a:bodyPr wrap="square">
            <a:spAutoFit/>
          </a:bodyPr>
          <a:lstStyle/>
          <a:p>
            <a:r>
              <a:rPr lang="es-MX" sz="4000" b="1" i="0" dirty="0">
                <a:solidFill>
                  <a:srgbClr val="28272A"/>
                </a:solidFill>
                <a:effectLst/>
                <a:latin typeface="fira-sans"/>
              </a:rPr>
              <a:t>¿Existe un formato de contenedor estándar?</a:t>
            </a:r>
            <a:br>
              <a:rPr lang="es-MX" sz="4000" b="1" i="0" dirty="0">
                <a:solidFill>
                  <a:srgbClr val="28272A"/>
                </a:solidFill>
                <a:effectLst/>
                <a:latin typeface="fira-sans"/>
              </a:rPr>
            </a:br>
            <a:endParaRPr lang="es-EC" dirty="0"/>
          </a:p>
        </p:txBody>
      </p:sp>
    </p:spTree>
    <p:extLst>
      <p:ext uri="{BB962C8B-B14F-4D97-AF65-F5344CB8AC3E}">
        <p14:creationId xmlns:p14="http://schemas.microsoft.com/office/powerpoint/2010/main" val="786645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texto"/>
          <p:cNvSpPr>
            <a:spLocks noGrp="1"/>
          </p:cNvSpPr>
          <p:nvPr>
            <p:ph type="body" idx="1"/>
          </p:nvPr>
        </p:nvSpPr>
        <p:spPr>
          <a:xfrm>
            <a:off x="600725" y="1674862"/>
            <a:ext cx="10769771" cy="823912"/>
          </a:xfrm>
        </p:spPr>
        <p:txBody>
          <a:bodyPr>
            <a:noAutofit/>
          </a:bodyPr>
          <a:lstStyle/>
          <a:p>
            <a:br>
              <a:rPr lang="es-MX" sz="3200" b="1" i="0" dirty="0">
                <a:solidFill>
                  <a:srgbClr val="28272A"/>
                </a:solidFill>
                <a:effectLst/>
                <a:latin typeface="fira-sans"/>
              </a:rPr>
            </a:br>
            <a:endParaRPr lang="es-EC" sz="3200" dirty="0"/>
          </a:p>
        </p:txBody>
      </p:sp>
      <p:sp>
        <p:nvSpPr>
          <p:cNvPr id="3" name="2 Marcador de contenido"/>
          <p:cNvSpPr>
            <a:spLocks noGrp="1"/>
          </p:cNvSpPr>
          <p:nvPr>
            <p:ph sz="half" idx="2"/>
          </p:nvPr>
        </p:nvSpPr>
        <p:spPr>
          <a:xfrm>
            <a:off x="725978" y="2679896"/>
            <a:ext cx="10740044" cy="3270738"/>
          </a:xfrm>
        </p:spPr>
        <p:txBody>
          <a:bodyPr>
            <a:normAutofit/>
          </a:bodyPr>
          <a:lstStyle/>
          <a:p>
            <a:pPr algn="just"/>
            <a:r>
              <a:rPr lang="es-MX" b="0" i="0" dirty="0">
                <a:effectLst/>
                <a:latin typeface="myriad-pro"/>
              </a:rPr>
              <a:t>Si. Probablemente, el sistema de gestión de contenedores de código abierto y gratuito más conocido y más utilizado es </a:t>
            </a:r>
            <a:r>
              <a:rPr lang="es-MX" b="0" i="0" u="none" strike="noStrike" dirty="0">
                <a:effectLst/>
                <a:highlight>
                  <a:srgbClr val="FFFF00"/>
                </a:highlight>
                <a:latin typeface="myriad-pro"/>
                <a:hlinkClick r:id="rId2">
                  <a:extLst>
                    <a:ext uri="{A12FA001-AC4F-418D-AE19-62706E023703}">
                      <ahyp:hlinkClr xmlns:ahyp="http://schemas.microsoft.com/office/drawing/2018/hyperlinkcolor" val="tx"/>
                    </a:ext>
                  </a:extLst>
                </a:hlinkClick>
              </a:rPr>
              <a:t>Kubernetes</a:t>
            </a:r>
            <a:r>
              <a:rPr lang="es-MX" b="0" i="0" dirty="0">
                <a:effectLst/>
                <a:latin typeface="myriad-pro"/>
              </a:rPr>
              <a:t> , que es un proyecto de software que se originó en Google. Kubernetes proporciona mecanismos para implementar, mantener y escalar aplicaciones en contenedores.</a:t>
            </a:r>
          </a:p>
          <a:p>
            <a:endParaRPr lang="es-EC" dirty="0"/>
          </a:p>
        </p:txBody>
      </p:sp>
      <p:sp>
        <p:nvSpPr>
          <p:cNvPr id="5" name="4 Título"/>
          <p:cNvSpPr>
            <a:spLocks noGrp="1"/>
          </p:cNvSpPr>
          <p:nvPr>
            <p:ph type="title"/>
          </p:nvPr>
        </p:nvSpPr>
        <p:spPr/>
        <p:txBody>
          <a:bodyPr/>
          <a:lstStyle/>
          <a:p>
            <a:r>
              <a:rPr lang="es-ES" dirty="0"/>
              <a:t>APLICACIONES DISTRIBUIDAS</a:t>
            </a:r>
            <a:endParaRPr lang="es-EC" dirty="0"/>
          </a:p>
        </p:txBody>
      </p:sp>
      <p:sp>
        <p:nvSpPr>
          <p:cNvPr id="7" name="Title 1">
            <a:extLst>
              <a:ext uri="{FF2B5EF4-FFF2-40B4-BE49-F238E27FC236}">
                <a16:creationId xmlns:a16="http://schemas.microsoft.com/office/drawing/2014/main" id="{C73304C5-A18D-46AB-BC0B-F19CE81F88EE}"/>
              </a:ext>
            </a:extLst>
          </p:cNvPr>
          <p:cNvSpPr txBox="1">
            <a:spLocks/>
          </p:cNvSpPr>
          <p:nvPr/>
        </p:nvSpPr>
        <p:spPr>
          <a:xfrm>
            <a:off x="600725" y="1268095"/>
            <a:ext cx="10754460" cy="1325563"/>
          </a:xfrm>
          <a:prstGeom prst="rect">
            <a:avLst/>
          </a:prstGeom>
        </p:spPr>
        <p:txBody>
          <a:bodyPr vert="horz" lIns="91440" tIns="45720" rIns="91440" bIns="45720" rtlCol="0" anchor="ctr">
            <a:normAutofit fontScale="97500" lnSpcReduction="10000"/>
          </a:bodyPr>
          <a:lstStyle>
            <a:lvl1pPr algn="ctr" defTabSz="914400" rtl="0" eaLnBrk="1" latinLnBrk="0" hangingPunct="1">
              <a:lnSpc>
                <a:spcPct val="90000"/>
              </a:lnSpc>
              <a:spcBef>
                <a:spcPct val="0"/>
              </a:spcBef>
              <a:buNone/>
              <a:defRPr sz="1800" b="1" kern="1200">
                <a:solidFill>
                  <a:schemeClr val="bg1"/>
                </a:solidFill>
                <a:latin typeface="Arial" panose="020B0604020202020204" pitchFamily="34" charset="0"/>
                <a:ea typeface="+mj-ea"/>
                <a:cs typeface="Arial" panose="020B0604020202020204" pitchFamily="34" charset="0"/>
              </a:defRPr>
            </a:lvl1pPr>
          </a:lstStyle>
          <a:p>
            <a:br>
              <a:rPr lang="es-MX" sz="6000" b="1" i="0" dirty="0">
                <a:solidFill>
                  <a:srgbClr val="28272A"/>
                </a:solidFill>
                <a:effectLst/>
                <a:latin typeface="fira-sans"/>
              </a:rPr>
            </a:br>
            <a:endParaRPr lang="es-EC" sz="3200" dirty="0"/>
          </a:p>
        </p:txBody>
      </p:sp>
      <p:sp>
        <p:nvSpPr>
          <p:cNvPr id="8" name="CuadroTexto 7">
            <a:extLst>
              <a:ext uri="{FF2B5EF4-FFF2-40B4-BE49-F238E27FC236}">
                <a16:creationId xmlns:a16="http://schemas.microsoft.com/office/drawing/2014/main" id="{D54B2A4D-B3D6-4E29-9845-794BD1486D8F}"/>
              </a:ext>
            </a:extLst>
          </p:cNvPr>
          <p:cNvSpPr txBox="1"/>
          <p:nvPr/>
        </p:nvSpPr>
        <p:spPr>
          <a:xfrm>
            <a:off x="1167620" y="1436448"/>
            <a:ext cx="10578904" cy="954107"/>
          </a:xfrm>
          <a:prstGeom prst="rect">
            <a:avLst/>
          </a:prstGeom>
          <a:noFill/>
        </p:spPr>
        <p:txBody>
          <a:bodyPr wrap="square">
            <a:spAutoFit/>
          </a:bodyPr>
          <a:lstStyle/>
          <a:p>
            <a:r>
              <a:rPr lang="es-MX" sz="2800" b="1" i="0" dirty="0">
                <a:solidFill>
                  <a:srgbClr val="28272A"/>
                </a:solidFill>
                <a:effectLst/>
                <a:latin typeface="fira-sans"/>
              </a:rPr>
              <a:t>¿Existe algún sistema de gestión de contenedores de código abierto gratuito?</a:t>
            </a:r>
            <a:endParaRPr lang="es-EC" sz="1200" dirty="0"/>
          </a:p>
        </p:txBody>
      </p:sp>
    </p:spTree>
    <p:extLst>
      <p:ext uri="{BB962C8B-B14F-4D97-AF65-F5344CB8AC3E}">
        <p14:creationId xmlns:p14="http://schemas.microsoft.com/office/powerpoint/2010/main" val="3774966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PLANTILLA UTE DISEÑO">
  <a:themeElements>
    <a:clrScheme name="Verde azulado">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ción1" id="{34136410-1D10-4AFC-9A9A-A8C84A3A1BB6}" vid="{EBA6BB8B-F2CA-4335-8CC4-74366978B66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344</TotalTime>
  <Words>826</Words>
  <Application>Microsoft Office PowerPoint</Application>
  <PresentationFormat>Panorámica</PresentationFormat>
  <Paragraphs>62</Paragraphs>
  <Slides>15</Slides>
  <Notes>0</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15</vt:i4>
      </vt:variant>
    </vt:vector>
  </HeadingPairs>
  <TitlesOfParts>
    <vt:vector size="25" baseType="lpstr">
      <vt:lpstr>Arial</vt:lpstr>
      <vt:lpstr>Arial</vt:lpstr>
      <vt:lpstr>Calibri</vt:lpstr>
      <vt:lpstr>Calibri Light</vt:lpstr>
      <vt:lpstr>Comic Sans MS</vt:lpstr>
      <vt:lpstr>fira-sans</vt:lpstr>
      <vt:lpstr>myriad-pro</vt:lpstr>
      <vt:lpstr>Open Sans</vt:lpstr>
      <vt:lpstr>Segoe UI</vt:lpstr>
      <vt:lpstr>PLANTILLA UTE DISEÑO</vt:lpstr>
      <vt:lpstr>Presentación de PowerPoint</vt:lpstr>
      <vt:lpstr>APLICACIONES DITRIBUIDAS CONTENEDORES GRUPO #3</vt:lpstr>
      <vt:lpstr>APLICACIONES DISTRIBUIDAS</vt:lpstr>
      <vt:lpstr>APLICACIONES DISTRIBUIDAS</vt:lpstr>
      <vt:lpstr>APLICACIONES DISTRIBUIDAS</vt:lpstr>
      <vt:lpstr>APLICACIONES DISTRIBUIDAS</vt:lpstr>
      <vt:lpstr>APLICACIONES DISTRIBUIDAS</vt:lpstr>
      <vt:lpstr>APLICACIONES DISTRIBUIDAS</vt:lpstr>
      <vt:lpstr>APLICACIONES DISTRIBUIDAS</vt:lpstr>
      <vt:lpstr>APLICACIONES DISTRIBUIDAS</vt:lpstr>
      <vt:lpstr>APLICACIONES DISTRIBUIDAS</vt:lpstr>
      <vt:lpstr>APLICACIONES DISTRIBUIDAS</vt:lpstr>
      <vt:lpstr>APLICACIONES DISTRIBUIDAS</vt:lpstr>
      <vt:lpstr>APLICACIONES DISTRIBUIDAS </vt:lpstr>
      <vt:lpstr>Presentación de PowerPoint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Paul</dc:creator>
  <cp:lastModifiedBy>Vanessa Paucar</cp:lastModifiedBy>
  <cp:revision>28</cp:revision>
  <dcterms:created xsi:type="dcterms:W3CDTF">2020-04-17T01:31:56Z</dcterms:created>
  <dcterms:modified xsi:type="dcterms:W3CDTF">2020-11-16T22:09:52Z</dcterms:modified>
</cp:coreProperties>
</file>