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69" r:id="rId5"/>
    <p:sldId id="262" r:id="rId6"/>
    <p:sldId id="261" r:id="rId7"/>
    <p:sldId id="263" r:id="rId8"/>
    <p:sldId id="272" r:id="rId9"/>
    <p:sldId id="270" r:id="rId10"/>
    <p:sldId id="271" r:id="rId11"/>
    <p:sldId id="264" r:id="rId12"/>
    <p:sldId id="273" r:id="rId13"/>
    <p:sldId id="265" r:id="rId14"/>
    <p:sldId id="266" r:id="rId15"/>
    <p:sldId id="267" r:id="rId16"/>
    <p:sldId id="260" r:id="rId17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57"/>
            <p14:sldId id="258"/>
            <p14:sldId id="269"/>
            <p14:sldId id="262"/>
            <p14:sldId id="261"/>
            <p14:sldId id="263"/>
            <p14:sldId id="272"/>
            <p14:sldId id="270"/>
            <p14:sldId id="271"/>
            <p14:sldId id="264"/>
            <p14:sldId id="273"/>
            <p14:sldId id="265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09" autoAdjust="0"/>
  </p:normalViewPr>
  <p:slideViewPr>
    <p:cSldViewPr snapToGrid="0">
      <p:cViewPr varScale="1">
        <p:scale>
          <a:sx n="93" d="100"/>
          <a:sy n="93" d="100"/>
        </p:scale>
        <p:origin x="81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9/12/20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9/12/20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articulos/que-es-mvc.html" TargetMode="External"/><Relationship Id="rId2" Type="http://schemas.openxmlformats.org/officeDocument/2006/relationships/hyperlink" Target="https://si.ua.es/es/documentacion/asp-net-mvc-3/1-dia/modelo-vista-controlador-mvc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Las vistas son las responsables de: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CE129075-484F-6347-88FF-639CAB7D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141" y="2851580"/>
            <a:ext cx="10740044" cy="3459891"/>
          </a:xfrm>
        </p:spPr>
        <p:txBody>
          <a:bodyPr>
            <a:normAutofit/>
          </a:bodyPr>
          <a:lstStyle/>
          <a:p>
            <a:pPr lvl="0"/>
            <a:r>
              <a:rPr lang="es-EC" dirty="0"/>
              <a:t>Recibir datos del modelo y los muestra al usuario.</a:t>
            </a:r>
          </a:p>
          <a:p>
            <a:pPr marL="0" indent="0">
              <a:buNone/>
            </a:pPr>
            <a:endParaRPr lang="es-EC" dirty="0"/>
          </a:p>
          <a:p>
            <a:pPr lvl="0"/>
            <a:r>
              <a:rPr lang="es-EC" dirty="0"/>
              <a:t>Tienen un registro de su controlador asociado.</a:t>
            </a:r>
          </a:p>
          <a:p>
            <a:pPr marL="0" lvl="0" indent="0">
              <a:buNone/>
            </a:pPr>
            <a:endParaRPr lang="es-EC" dirty="0"/>
          </a:p>
          <a:p>
            <a:pPr lvl="0"/>
            <a:r>
              <a:rPr lang="es-EC" dirty="0"/>
              <a:t>Pueden dar el servicio de "Actualización</a:t>
            </a:r>
          </a:p>
        </p:txBody>
      </p:sp>
    </p:spTree>
    <p:extLst>
      <p:ext uri="{BB962C8B-B14F-4D97-AF65-F5344CB8AC3E}">
        <p14:creationId xmlns:p14="http://schemas.microsoft.com/office/powerpoint/2010/main" val="59173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Controladores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>
          <a:xfrm>
            <a:off x="598515" y="2435544"/>
            <a:ext cx="10756669" cy="1419764"/>
          </a:xfrm>
        </p:spPr>
        <p:txBody>
          <a:bodyPr>
            <a:normAutofit/>
          </a:bodyPr>
          <a:lstStyle/>
          <a:p>
            <a:r>
              <a:rPr lang="es-EC" sz="2800" dirty="0"/>
              <a:t>Contiene el código necesario para responder a las acciones que se solicitan en la aplicación, como visualizar un elemento, realizar una compra, una búsqueda de información, etc.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8194" name="Picture 2" descr="Patrón de diseño MVC. ¿Qué es y cómo puedo utilizarlo? | by Valeria García  Cobian | Nearsoft Jobs">
            <a:extLst>
              <a:ext uri="{FF2B5EF4-FFF2-40B4-BE49-F238E27FC236}">
                <a16:creationId xmlns:a16="http://schemas.microsoft.com/office/drawing/2014/main" id="{535A4450-2A9C-0544-A605-0B34C5BE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74" y="4218379"/>
            <a:ext cx="7931052" cy="24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4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30C8B4C-95A0-2743-9FD8-3746B8F30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Responsabilidades del Controlador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B54973-935A-2649-88B0-EBC1C69E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2693772"/>
            <a:ext cx="10740044" cy="3608173"/>
          </a:xfrm>
        </p:spPr>
        <p:txBody>
          <a:bodyPr>
            <a:normAutofit/>
          </a:bodyPr>
          <a:lstStyle/>
          <a:p>
            <a:r>
              <a:rPr lang="es-EC" dirty="0"/>
              <a:t>Recibe los eventos de entrada (un clic, un cambio en un campo de texto, etc.).</a:t>
            </a:r>
          </a:p>
          <a:p>
            <a:pPr marL="0" indent="0">
              <a:buNone/>
            </a:pPr>
            <a:endParaRPr lang="es-EC" dirty="0"/>
          </a:p>
          <a:p>
            <a:pPr lvl="0"/>
            <a:r>
              <a:rPr lang="es-EC" dirty="0"/>
              <a:t>Contiene reglas de gestión de eventos, del tipo "SI Evento Z, entonces Acción W". Estas acciones pueden suponer peticiones al modelo o a las vistas. Una de estas peticiones a las vistas puede ser una llamada al método "Actualizar()". Una petición al modelo puede ser "Obtener_tiempo_de_entrega ( nueva_orden_de_venta )".</a:t>
            </a:r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2680C6B-77C0-A44E-B5D5-01317107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764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C" dirty="0"/>
              <a:t>El flujo que sigue el control generalmente es el siguiente: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598516" y="2594918"/>
            <a:ext cx="10740044" cy="40035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C" dirty="0"/>
              <a:t>El usuario interactúa con la interfaz de usuario de alguna forma (por ejemplo, el usuario pulsa un botón, enlace, etc.)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El controlador recibe (por parte de los objetos de la interfaz-vista) 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El controlador accede al modelo, actualizándolo, posiblemente modificándolo de forma adecuada a la acción solicitada por el usuario (por ejemplo, el controlador actualiza el carro de la compra del usuario). 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El controlador delega a los objetos de la vista la tarea de desplegar la interfaz de usuario. 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352094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524375" y="1285104"/>
            <a:ext cx="10740044" cy="1019431"/>
          </a:xfrm>
        </p:spPr>
        <p:txBody>
          <a:bodyPr/>
          <a:lstStyle/>
          <a:p>
            <a:pPr marL="0" indent="0">
              <a:buNone/>
            </a:pPr>
            <a:r>
              <a:rPr lang="es-EC" dirty="0"/>
              <a:t>5. La interfaz de usuario espera nuevas interacciones del usuario, comenzando el ciclo nuevamente.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9218" name="Picture 2" descr="Flujo MVC">
            <a:extLst>
              <a:ext uri="{FF2B5EF4-FFF2-40B4-BE49-F238E27FC236}">
                <a16:creationId xmlns:a16="http://schemas.microsoft.com/office/drawing/2014/main" id="{E4B74269-98F5-6441-A17C-EA9D84A07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577" y="2581705"/>
            <a:ext cx="4506882" cy="394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0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Bibliografia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https://si.ua.es/es/documentacion/asp-net-mvc-3/1-dia/modelo-vista-controlador-mvc.html</a:t>
            </a:r>
            <a:endParaRPr lang="es-EC" dirty="0"/>
          </a:p>
          <a:p>
            <a:r>
              <a:rPr lang="es-EC" dirty="0">
                <a:hlinkClick r:id="rId3"/>
              </a:rPr>
              <a:t>https://desarrolloweb.com/articulos/que-es-mvc.html</a:t>
            </a:r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</p:spTree>
    <p:extLst>
      <p:ext uri="{BB962C8B-B14F-4D97-AF65-F5344CB8AC3E}">
        <p14:creationId xmlns:p14="http://schemas.microsoft.com/office/powerpoint/2010/main" val="200361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MVC</a:t>
            </a:r>
          </a:p>
          <a:p>
            <a:r>
              <a:rPr lang="es-EC" sz="2800" dirty="0"/>
              <a:t>Integrantes: Klever Barahona, David Chacon, Jossue Gonzalez</a:t>
            </a:r>
          </a:p>
        </p:txBody>
      </p:sp>
    </p:spTree>
    <p:extLst>
      <p:ext uri="{BB962C8B-B14F-4D97-AF65-F5344CB8AC3E}">
        <p14:creationId xmlns:p14="http://schemas.microsoft.com/office/powerpoint/2010/main" val="23104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Que es MVC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585414" y="3074669"/>
            <a:ext cx="6013094" cy="3312275"/>
          </a:xfrm>
        </p:spPr>
        <p:txBody>
          <a:bodyPr>
            <a:normAutofit/>
          </a:bodyPr>
          <a:lstStyle/>
          <a:p>
            <a:r>
              <a:rPr lang="es-EC" dirty="0"/>
              <a:t>Es un estilo de arquitectura de software 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En líneas generales, MVC es una propuesta de arquitectura del software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(Model - View - Controller o Modelo - Vista - Controlador)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A11C31-866F-FA45-9873-5464E46E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9" r="22499"/>
          <a:stretch/>
        </p:blipFill>
        <p:spPr>
          <a:xfrm>
            <a:off x="6096000" y="3429000"/>
            <a:ext cx="5259184" cy="25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4AC6E3C-8B0C-1146-B906-A9E29A323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Que es 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F50A8-AC0A-5D4A-9B48-D8A32E4C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414" y="2529682"/>
            <a:ext cx="10740044" cy="823912"/>
          </a:xfrm>
        </p:spPr>
        <p:txBody>
          <a:bodyPr/>
          <a:lstStyle/>
          <a:p>
            <a:r>
              <a:rPr lang="es-EC" dirty="0"/>
              <a:t>MVC es un "invento”</a:t>
            </a:r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195FCD-CD6D-E14E-BF71-2E0E8295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3076" name="Picture 4" descr="Que es MVC (o Modelo Vista Controlador)?">
            <a:extLst>
              <a:ext uri="{FF2B5EF4-FFF2-40B4-BE49-F238E27FC236}">
                <a16:creationId xmlns:a16="http://schemas.microsoft.com/office/drawing/2014/main" id="{EDDF031B-CEF4-B54A-94FD-D3A96374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48" y="3143529"/>
            <a:ext cx="5114303" cy="34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4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Porque MVC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598516" y="2545492"/>
            <a:ext cx="10740044" cy="1655805"/>
          </a:xfrm>
        </p:spPr>
        <p:txBody>
          <a:bodyPr/>
          <a:lstStyle/>
          <a:p>
            <a:r>
              <a:rPr lang="es-EC" dirty="0"/>
              <a:t>La rama de la ingeniería del software</a:t>
            </a:r>
          </a:p>
          <a:p>
            <a:endParaRPr lang="es-EC" dirty="0"/>
          </a:p>
          <a:p>
            <a:r>
              <a:rPr lang="es-EC" dirty="0"/>
              <a:t>Los ingenieros del software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4098" name="Picture 2" descr="Modelo Vista - Controlador - Tecnología De Calidad">
            <a:extLst>
              <a:ext uri="{FF2B5EF4-FFF2-40B4-BE49-F238E27FC236}">
                <a16:creationId xmlns:a16="http://schemas.microsoft.com/office/drawing/2014/main" id="{951D7E41-32BE-AE44-B110-88ECED2B5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61" y="3843981"/>
            <a:ext cx="7240888" cy="25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5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MVC se suele usar en: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Sistemas donde se requiere el uso de interfaces de usuario 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2052" name="Picture 4" descr="Patrón de diseño MVC. ¿Qué es y cómo puedo utilizarlo? | by Valeria García  Cobian | Nearsoft Jobs">
            <a:extLst>
              <a:ext uri="{FF2B5EF4-FFF2-40B4-BE49-F238E27FC236}">
                <a16:creationId xmlns:a16="http://schemas.microsoft.com/office/drawing/2014/main" id="{4552751F-6678-C74E-800A-44DFE129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15" y="2948940"/>
            <a:ext cx="6524368" cy="36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1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Modelos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Es la capa donde se trabaja con los datos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5122" name="Picture 2" descr="Inventan un nuevo soporte de almacenamiento en capas ultradelgadas |  Noticias y Actualidad | Almacenamiento IT">
            <a:extLst>
              <a:ext uri="{FF2B5EF4-FFF2-40B4-BE49-F238E27FC236}">
                <a16:creationId xmlns:a16="http://schemas.microsoft.com/office/drawing/2014/main" id="{4630C969-ADCC-CC4A-BF7D-071994B0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23" y="3108008"/>
            <a:ext cx="6334563" cy="35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El modelo es el responsable de: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93F557E3-5620-454C-97C9-60220E1E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414" y="2814638"/>
            <a:ext cx="10740044" cy="3200399"/>
          </a:xfrm>
        </p:spPr>
        <p:txBody>
          <a:bodyPr>
            <a:normAutofit/>
          </a:bodyPr>
          <a:lstStyle/>
          <a:p>
            <a:r>
              <a:rPr lang="es-EC" dirty="0"/>
              <a:t>Acceder a la capa de almacenamiento de datos. 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Define las reglas de negocio (la funcionalidad del sistema)</a:t>
            </a:r>
          </a:p>
          <a:p>
            <a:pPr marL="0" indent="0">
              <a:buNone/>
            </a:pPr>
            <a:r>
              <a:rPr lang="es-EC" dirty="0"/>
              <a:t> </a:t>
            </a:r>
          </a:p>
          <a:p>
            <a:r>
              <a:rPr lang="es-EC" dirty="0"/>
              <a:t>Lleva un registro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3189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Vistas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>
          <a:xfrm>
            <a:off x="598515" y="2435543"/>
            <a:ext cx="10756669" cy="823912"/>
          </a:xfrm>
        </p:spPr>
        <p:txBody>
          <a:bodyPr>
            <a:noAutofit/>
          </a:bodyPr>
          <a:lstStyle/>
          <a:p>
            <a:r>
              <a:rPr lang="es-EC" sz="2800" dirty="0"/>
              <a:t>Contienen el código de nuestra aplicación que va a producir la visualización de las interfaces de usuario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Aplicaciones Distribuidas</a:t>
            </a:r>
          </a:p>
        </p:txBody>
      </p:sp>
      <p:pic>
        <p:nvPicPr>
          <p:cNvPr id="6146" name="Picture 2" descr="Software libre? ¿Código abierto? Respondemos tus dudas">
            <a:extLst>
              <a:ext uri="{FF2B5EF4-FFF2-40B4-BE49-F238E27FC236}">
                <a16:creationId xmlns:a16="http://schemas.microsoft.com/office/drawing/2014/main" id="{79B73FC9-87C2-D346-914E-4DFE12126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2" r="25034"/>
          <a:stretch/>
        </p:blipFill>
        <p:spPr bwMode="auto">
          <a:xfrm>
            <a:off x="4493703" y="3598546"/>
            <a:ext cx="3204593" cy="304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24663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4136410-1D10-4AFC-9A9A-A8C84A3A1BB6}" vid="{EBA6BB8B-F2CA-4335-8CC4-74366978B6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471</Words>
  <Application>Microsoft Macintosh PowerPoint</Application>
  <PresentationFormat>Panorámica</PresentationFormat>
  <Paragraphs>58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PLANTILLA UTE DISEÑO</vt:lpstr>
      <vt:lpstr>Presentación de PowerPoint</vt:lpstr>
      <vt:lpstr>Aplicaciones Distribuidas</vt:lpstr>
      <vt:lpstr>Aplicaciones Distribuidas</vt:lpstr>
      <vt:lpstr>Presentación de PowerPoint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Presentación de PowerPoint</vt:lpstr>
      <vt:lpstr>Aplicaciones Distribuidas</vt:lpstr>
      <vt:lpstr>Aplicaciones Distribuidas</vt:lpstr>
      <vt:lpstr>Aplicaciones Distribuidas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</dc:creator>
  <cp:lastModifiedBy>Microsoft Office User</cp:lastModifiedBy>
  <cp:revision>24</cp:revision>
  <dcterms:created xsi:type="dcterms:W3CDTF">2020-04-17T01:31:56Z</dcterms:created>
  <dcterms:modified xsi:type="dcterms:W3CDTF">2020-12-09T15:50:10Z</dcterms:modified>
</cp:coreProperties>
</file>