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63" r:id="rId4"/>
    <p:sldId id="261" r:id="rId5"/>
    <p:sldId id="275" r:id="rId6"/>
    <p:sldId id="278" r:id="rId7"/>
    <p:sldId id="277" r:id="rId8"/>
    <p:sldId id="262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60" r:id="rId19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57"/>
            <p14:sldId id="263"/>
            <p14:sldId id="261"/>
            <p14:sldId id="275"/>
            <p14:sldId id="278"/>
            <p14:sldId id="277"/>
            <p14:sldId id="262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71" autoAdjust="0"/>
  </p:normalViewPr>
  <p:slideViewPr>
    <p:cSldViewPr snapToGrid="0">
      <p:cViewPr varScale="1">
        <p:scale>
          <a:sx n="104" d="100"/>
          <a:sy n="104" d="100"/>
        </p:scale>
        <p:origin x="3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20/1/21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20/1/21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11581DC-487C-5E48-B806-71E160239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C5650-83BD-6740-A77F-6D476A178A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/>
              <a:t>Esta vez, un método similar a la comunicación MQTT implementado por la biblioteca nanomsg es un método de comunicación de uno a muchos de suscripción de difusión. </a:t>
            </a:r>
          </a:p>
          <a:p>
            <a:endParaRPr lang="es-EC" dirty="0"/>
          </a:p>
          <a:p>
            <a:r>
              <a:rPr lang="es-EC" dirty="0"/>
              <a:t>PubSub One-to-Many Tema Suscripción Comunicación Demostración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269776-C3C4-B648-8993-01B015328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C" sz="2400" dirty="0">
                <a:solidFill>
                  <a:schemeClr val="tx1"/>
                </a:solidFill>
              </a:rPr>
              <a:t>Uso de la biblioteca nanomsg para lograr la comunicación entre múltiples hilos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F3DA448-9489-7D41-A423-F982CF88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284237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6F7E57-8032-FD43-9D11-2845B511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CE37B8-D744-224D-9A2A-8885B6AE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21" y="95085"/>
            <a:ext cx="10700226" cy="2337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B7CE8D-F48E-DD41-ABC6-3093DEF5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0" y="2511583"/>
            <a:ext cx="5250787" cy="44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8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6F7E57-8032-FD43-9D11-2845B511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1FDB05-E17E-2248-84C3-47F4F1E7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90500"/>
            <a:ext cx="10490200" cy="6477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2B0878-5832-A84D-A860-85200E5A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90" y="3589361"/>
            <a:ext cx="9675410" cy="5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6F7E57-8032-FD43-9D11-2845B511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990A529-B8BD-124A-9A62-72E4D583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854047"/>
            <a:ext cx="8791243" cy="59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6F7E57-8032-FD43-9D11-2845B511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74B564-EC30-5346-9985-BE35AD50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190199"/>
            <a:ext cx="9817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6F7E57-8032-FD43-9D11-2845B511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8B433D-7A32-8547-AE45-FD70E66C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66" y="357930"/>
            <a:ext cx="7999453" cy="63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1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6F7E57-8032-FD43-9D11-2845B511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2C4A5D-067B-474E-B1EA-AF82C508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812800"/>
            <a:ext cx="67564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8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6F7E57-8032-FD43-9D11-2845B511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FEA04F-B0D8-4541-BF0D-31AAAF1B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2700"/>
            <a:ext cx="93853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9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3727768"/>
            <a:ext cx="9144000" cy="2271250"/>
          </a:xfrm>
        </p:spPr>
        <p:txBody>
          <a:bodyPr>
            <a:normAutofit/>
          </a:bodyPr>
          <a:lstStyle/>
          <a:p>
            <a:r>
              <a:rPr lang="es-EC" sz="4000" dirty="0"/>
              <a:t>NNG – nanomsg - NG</a:t>
            </a:r>
          </a:p>
          <a:p>
            <a:endParaRPr lang="es-EC" sz="2800" dirty="0"/>
          </a:p>
          <a:p>
            <a:r>
              <a:rPr lang="es-EC" sz="3200" dirty="0"/>
              <a:t>Integrantes: Klever Barahona, David Chacon, Jossue Gonzalez</a:t>
            </a:r>
          </a:p>
        </p:txBody>
      </p:sp>
    </p:spTree>
    <p:extLst>
      <p:ext uri="{BB962C8B-B14F-4D97-AF65-F5344CB8AC3E}">
        <p14:creationId xmlns:p14="http://schemas.microsoft.com/office/powerpoint/2010/main" val="23104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3496694-0CB1-A345-A674-5435FD39B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NNG - nanomsg-NG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FE271AB-2679-924F-8B1D-B9BDACAC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F74CCBC-73CD-2B49-8856-854DF3150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414" y="2484553"/>
            <a:ext cx="10740044" cy="2920884"/>
          </a:xfrm>
        </p:spPr>
        <p:txBody>
          <a:bodyPr>
            <a:normAutofit/>
          </a:bodyPr>
          <a:lstStyle/>
          <a:p>
            <a:r>
              <a:rPr lang="es-EC" dirty="0"/>
              <a:t>nanomsg es una biblioteca de sockets que proporciona varios patrones de comunicación comunes.</a:t>
            </a:r>
          </a:p>
          <a:p>
            <a:r>
              <a:rPr lang="es-EC" dirty="0"/>
              <a:t>Su objetivo es hacer que la capa de red sea rápida, escalable y fácil de usar</a:t>
            </a:r>
          </a:p>
          <a:p>
            <a:r>
              <a:rPr lang="es-EC" dirty="0"/>
              <a:t>Implementado en C, funciona en una amplia gama de sistemas operativos sin más dependencias.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69BE6C-9283-0F49-B880-05115DC2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5590310"/>
            <a:ext cx="345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9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E204C44-DAFF-8A4B-A09B-BEAD46E07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patrones de comunicación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46B33B-F98B-834C-969C-20DD86EE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516" y="2435543"/>
            <a:ext cx="6924502" cy="12037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C" sz="2800" dirty="0">
                <a:solidFill>
                  <a:schemeClr val="tx1"/>
                </a:solidFill>
              </a:rPr>
              <a:t>Tambien llamados "protocolos de escalabilidad", son bloques básicos para construir sistemas distribuidos. Al combinarlos, puede crear una amplia gama de aplicaciones distribuidas.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74ADA97-7836-E54C-AB99-37B4C943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015B2D9-CAF1-5B4C-A68E-53C647154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978" y="3906982"/>
            <a:ext cx="10740044" cy="2313710"/>
          </a:xfrm>
        </p:spPr>
        <p:txBody>
          <a:bodyPr numCol="2">
            <a:normAutofit/>
          </a:bodyPr>
          <a:lstStyle/>
          <a:p>
            <a:r>
              <a:rPr lang="es-EC" dirty="0"/>
              <a:t>Pair</a:t>
            </a:r>
          </a:p>
          <a:p>
            <a:r>
              <a:rPr lang="es-EC" dirty="0"/>
              <a:t>Bus</a:t>
            </a:r>
          </a:p>
          <a:p>
            <a:r>
              <a:rPr lang="es-EC" dirty="0"/>
              <a:t>Req/rep</a:t>
            </a:r>
          </a:p>
          <a:p>
            <a:r>
              <a:rPr lang="es-EC" dirty="0"/>
              <a:t>Pubsub</a:t>
            </a:r>
          </a:p>
          <a:p>
            <a:r>
              <a:rPr lang="es-EC" dirty="0"/>
              <a:t>Pipeline</a:t>
            </a:r>
          </a:p>
          <a:p>
            <a:r>
              <a:rPr lang="es-EC" dirty="0"/>
              <a:t>Survey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FA27D6-A145-754E-A759-20DEFD3D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062" y="2814638"/>
            <a:ext cx="4161687" cy="32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0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A4649A1-BBD0-0D4C-8837-3C70BBFE2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Protocolos de Escalabilidad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C7552-1537-2944-8293-C2478E42E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3429000"/>
            <a:ext cx="10740044" cy="3207327"/>
          </a:xfrm>
        </p:spPr>
        <p:txBody>
          <a:bodyPr numCol="2">
            <a:normAutofit/>
          </a:bodyPr>
          <a:lstStyle/>
          <a:p>
            <a:r>
              <a:rPr lang="es-EC" dirty="0"/>
              <a:t>Inproc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Ipc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Tcp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Ws</a:t>
            </a:r>
          </a:p>
          <a:p>
            <a:endParaRPr lang="es-EC" dirty="0"/>
          </a:p>
          <a:p>
            <a:r>
              <a:rPr lang="es-EC" dirty="0"/>
              <a:t>La biblioteca expone una API C similar a un socket BSD a las aplicaciones.</a:t>
            </a: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188369-E7AA-184A-9ECF-C473EA380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515" y="2435544"/>
            <a:ext cx="10756669" cy="823912"/>
          </a:xfrm>
        </p:spPr>
        <p:txBody>
          <a:bodyPr>
            <a:normAutofit fontScale="85000" lnSpcReduction="10000"/>
          </a:bodyPr>
          <a:lstStyle/>
          <a:p>
            <a:r>
              <a:rPr lang="es-EC" sz="2800" dirty="0">
                <a:solidFill>
                  <a:schemeClr val="tx1"/>
                </a:solidFill>
              </a:rPr>
              <a:t>Se colocan en capas sobre la capa de transporte en la pila de red. Por el momento, la biblioteca nanomsg admite los siguientes mecanismos de transporte: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939597D-0ABD-4742-9A11-993A62F4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20578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A4649A1-BBD0-0D4C-8837-3C70BBFE2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Protocolos de Escalabilidad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C7552-1537-2944-8293-C2478E42E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2814638"/>
            <a:ext cx="10740044" cy="3281362"/>
          </a:xfrm>
        </p:spPr>
        <p:txBody>
          <a:bodyPr>
            <a:normAutofit/>
          </a:bodyPr>
          <a:lstStyle/>
          <a:p>
            <a:r>
              <a:rPr lang="es-EC" dirty="0"/>
              <a:t>Capa de mensajería ligera </a:t>
            </a:r>
          </a:p>
          <a:p>
            <a:r>
              <a:rPr lang="es-EC" dirty="0"/>
              <a:t>Resuelve problemas recurrentes de mensajería </a:t>
            </a:r>
          </a:p>
          <a:p>
            <a:r>
              <a:rPr lang="es-EC" dirty="0"/>
              <a:t>Con licencia liberal </a:t>
            </a:r>
          </a:p>
          <a:p>
            <a:r>
              <a:rPr lang="es-EC" dirty="0"/>
              <a:t>Integrable y portátil (ANSI C) </a:t>
            </a:r>
          </a:p>
          <a:p>
            <a:r>
              <a:rPr lang="es-EC" dirty="0"/>
              <a:t>Orientado a mensajes </a:t>
            </a:r>
          </a:p>
          <a:p>
            <a:r>
              <a:rPr lang="es-EC" dirty="0"/>
              <a:t>Sin intermediario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939597D-0ABD-4742-9A11-993A62F4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89942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A4649A1-BBD0-0D4C-8837-3C70BBFE2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Mejoras (relativas a nanomsg)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C7552-1537-2944-8293-C2478E42E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277" y="2992582"/>
            <a:ext cx="10740044" cy="3047999"/>
          </a:xfrm>
        </p:spPr>
        <p:txBody>
          <a:bodyPr numCol="2">
            <a:normAutofit/>
          </a:bodyPr>
          <a:lstStyle/>
          <a:p>
            <a:r>
              <a:rPr lang="es-EC" dirty="0"/>
              <a:t>Fiabilidad</a:t>
            </a:r>
          </a:p>
          <a:p>
            <a:endParaRPr lang="es-EC" dirty="0"/>
          </a:p>
          <a:p>
            <a:r>
              <a:rPr lang="es-EC" dirty="0"/>
              <a:t>Escabilidad</a:t>
            </a:r>
          </a:p>
          <a:p>
            <a:endParaRPr lang="es-EC" dirty="0"/>
          </a:p>
          <a:p>
            <a:r>
              <a:rPr lang="es-EC" dirty="0"/>
              <a:t>Mantenibilidad</a:t>
            </a:r>
          </a:p>
          <a:p>
            <a:endParaRPr lang="es-EC" dirty="0"/>
          </a:p>
          <a:p>
            <a:r>
              <a:rPr lang="es-EC" dirty="0"/>
              <a:t>Extensibilidad</a:t>
            </a:r>
          </a:p>
          <a:p>
            <a:endParaRPr lang="es-EC" dirty="0"/>
          </a:p>
          <a:p>
            <a:r>
              <a:rPr lang="es-EC" dirty="0"/>
              <a:t>Seguridad</a:t>
            </a:r>
          </a:p>
          <a:p>
            <a:endParaRPr lang="es-EC" dirty="0"/>
          </a:p>
          <a:p>
            <a:r>
              <a:rPr lang="es-EC" dirty="0"/>
              <a:t>Usabilidad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939597D-0ABD-4742-9A11-993A62F4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182459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4BBF2F3-E5DE-5645-A13A-067ACABB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Plataformas Compartidas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CD0BC11-F470-DF43-85FF-88919A3A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CEA1940-672E-A54F-81E2-386D2EA9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277" y="2646218"/>
            <a:ext cx="10740044" cy="3768437"/>
          </a:xfrm>
        </p:spPr>
        <p:txBody>
          <a:bodyPr/>
          <a:lstStyle/>
          <a:p>
            <a:r>
              <a:rPr lang="es-EC" dirty="0"/>
              <a:t>NNG es compatible con Linux, macOS, Windows, illumos, Solaris, FreeBSD, Android e iOS. </a:t>
            </a:r>
          </a:p>
          <a:p>
            <a:endParaRPr lang="es-EC" dirty="0"/>
          </a:p>
          <a:p>
            <a:r>
              <a:rPr lang="es-EC" dirty="0"/>
              <a:t>La mayoría de las otras plataformas POSIX deberían funcionar de inmediato, pero no se han probado. 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Es posible que no funcionen versiones muy antiguas de plataformas compatibles.</a:t>
            </a:r>
          </a:p>
        </p:txBody>
      </p:sp>
    </p:spTree>
    <p:extLst>
      <p:ext uri="{BB962C8B-B14F-4D97-AF65-F5344CB8AC3E}">
        <p14:creationId xmlns:p14="http://schemas.microsoft.com/office/powerpoint/2010/main" val="105109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4BBF2F3-E5DE-5645-A13A-067ACABB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Implementaciones SP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CD0BC11-F470-DF43-85FF-88919A3A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CEA1940-672E-A54F-81E2-386D2EA9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277" y="3020291"/>
            <a:ext cx="10740044" cy="3394364"/>
          </a:xfrm>
        </p:spPr>
        <p:txBody>
          <a:bodyPr>
            <a:normAutofit/>
          </a:bodyPr>
          <a:lstStyle/>
          <a:p>
            <a:r>
              <a:rPr lang="es-EC" dirty="0"/>
              <a:t>mangos (golang)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scaporust (rust)</a:t>
            </a:r>
          </a:p>
          <a:p>
            <a:endParaRPr lang="es-EC" dirty="0"/>
          </a:p>
          <a:p>
            <a:r>
              <a:rPr lang="es-EC" dirty="0"/>
              <a:t>Many language FFIs (wrappers)</a:t>
            </a:r>
          </a:p>
        </p:txBody>
      </p:sp>
    </p:spTree>
    <p:extLst>
      <p:ext uri="{BB962C8B-B14F-4D97-AF65-F5344CB8AC3E}">
        <p14:creationId xmlns:p14="http://schemas.microsoft.com/office/powerpoint/2010/main" val="455919626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4136410-1D10-4AFC-9A9A-A8C84A3A1BB6}" vid="{EBA6BB8B-F2CA-4335-8CC4-74366978B6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342</Words>
  <Application>Microsoft Macintosh PowerPoint</Application>
  <PresentationFormat>Panorámica</PresentationFormat>
  <Paragraphs>78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PLANTILLA UTE DISEÑO</vt:lpstr>
      <vt:lpstr>Presentación de PowerPoint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</dc:creator>
  <cp:lastModifiedBy>Microsoft Office User</cp:lastModifiedBy>
  <cp:revision>45</cp:revision>
  <dcterms:created xsi:type="dcterms:W3CDTF">2020-04-17T01:31:56Z</dcterms:created>
  <dcterms:modified xsi:type="dcterms:W3CDTF">2021-01-20T21:43:59Z</dcterms:modified>
</cp:coreProperties>
</file>