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C00-462F-4EF0-BA64-A48BB5B6EE36}" type="datetimeFigureOut">
              <a:rPr lang="es-EC" smtClean="0"/>
              <a:t>8/11/2020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870F-072B-4F26-A5CC-1902029A88D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9573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C00-462F-4EF0-BA64-A48BB5B6EE36}" type="datetimeFigureOut">
              <a:rPr lang="es-EC" smtClean="0"/>
              <a:t>8/11/2020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870F-072B-4F26-A5CC-1902029A88D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9812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C00-462F-4EF0-BA64-A48BB5B6EE36}" type="datetimeFigureOut">
              <a:rPr lang="es-EC" smtClean="0"/>
              <a:t>8/11/2020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870F-072B-4F26-A5CC-1902029A88D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8937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C00-462F-4EF0-BA64-A48BB5B6EE36}" type="datetimeFigureOut">
              <a:rPr lang="es-EC" smtClean="0"/>
              <a:t>8/11/2020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870F-072B-4F26-A5CC-1902029A88DA}" type="slidenum">
              <a:rPr lang="es-EC" smtClean="0"/>
              <a:t>‹Nº›</a:t>
            </a:fld>
            <a:endParaRPr lang="es-EC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141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C00-462F-4EF0-BA64-A48BB5B6EE36}" type="datetimeFigureOut">
              <a:rPr lang="es-EC" smtClean="0"/>
              <a:t>8/11/2020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870F-072B-4F26-A5CC-1902029A88D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5138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C00-462F-4EF0-BA64-A48BB5B6EE36}" type="datetimeFigureOut">
              <a:rPr lang="es-EC" smtClean="0"/>
              <a:t>8/11/2020</a:t>
            </a:fld>
            <a:endParaRPr lang="es-EC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870F-072B-4F26-A5CC-1902029A88D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0169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C00-462F-4EF0-BA64-A48BB5B6EE36}" type="datetimeFigureOut">
              <a:rPr lang="es-EC" smtClean="0"/>
              <a:t>8/11/2020</a:t>
            </a:fld>
            <a:endParaRPr lang="es-EC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870F-072B-4F26-A5CC-1902029A88D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63612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C00-462F-4EF0-BA64-A48BB5B6EE36}" type="datetimeFigureOut">
              <a:rPr lang="es-EC" smtClean="0"/>
              <a:t>8/11/2020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870F-072B-4F26-A5CC-1902029A88D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659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C00-462F-4EF0-BA64-A48BB5B6EE36}" type="datetimeFigureOut">
              <a:rPr lang="es-EC" smtClean="0"/>
              <a:t>8/11/2020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870F-072B-4F26-A5CC-1902029A88D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5739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C00-462F-4EF0-BA64-A48BB5B6EE36}" type="datetimeFigureOut">
              <a:rPr lang="es-EC" smtClean="0"/>
              <a:t>8/11/2020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870F-072B-4F26-A5CC-1902029A88D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2090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C00-462F-4EF0-BA64-A48BB5B6EE36}" type="datetimeFigureOut">
              <a:rPr lang="es-EC" smtClean="0"/>
              <a:t>8/11/2020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870F-072B-4F26-A5CC-1902029A88D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642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C00-462F-4EF0-BA64-A48BB5B6EE36}" type="datetimeFigureOut">
              <a:rPr lang="es-EC" smtClean="0"/>
              <a:t>8/11/2020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870F-072B-4F26-A5CC-1902029A88D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4528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C00-462F-4EF0-BA64-A48BB5B6EE36}" type="datetimeFigureOut">
              <a:rPr lang="es-EC" smtClean="0"/>
              <a:t>8/11/2020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870F-072B-4F26-A5CC-1902029A88D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8869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C00-462F-4EF0-BA64-A48BB5B6EE36}" type="datetimeFigureOut">
              <a:rPr lang="es-EC" smtClean="0"/>
              <a:t>8/11/2020</a:t>
            </a:fld>
            <a:endParaRPr lang="es-EC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870F-072B-4F26-A5CC-1902029A88D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4764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C00-462F-4EF0-BA64-A48BB5B6EE36}" type="datetimeFigureOut">
              <a:rPr lang="es-EC" smtClean="0"/>
              <a:t>8/11/2020</a:t>
            </a:fld>
            <a:endParaRPr lang="es-EC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870F-072B-4F26-A5CC-1902029A88D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1533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C00-462F-4EF0-BA64-A48BB5B6EE36}" type="datetimeFigureOut">
              <a:rPr lang="es-EC" smtClean="0"/>
              <a:t>8/11/2020</a:t>
            </a:fld>
            <a:endParaRPr lang="es-EC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870F-072B-4F26-A5CC-1902029A88D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1226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C00-462F-4EF0-BA64-A48BB5B6EE36}" type="datetimeFigureOut">
              <a:rPr lang="es-EC" smtClean="0"/>
              <a:t>8/11/2020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870F-072B-4F26-A5CC-1902029A88D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2736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F2FC00-462F-4EF0-BA64-A48BB5B6EE36}" type="datetimeFigureOut">
              <a:rPr lang="es-EC" smtClean="0"/>
              <a:t>8/11/2020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9870F-072B-4F26-A5CC-1902029A88D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64518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40BE81F-6451-4687-BE7D-01AD5859F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79"/>
          <a:stretch/>
        </p:blipFill>
        <p:spPr>
          <a:xfrm>
            <a:off x="2148840" y="856343"/>
            <a:ext cx="7671435" cy="538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24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019209F-20A6-448F-AED8-A6E1FD0D1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1095375"/>
            <a:ext cx="71532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901C7C1-4063-48FB-BC44-7627B0817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852487"/>
            <a:ext cx="71723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83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73D0DF-530D-471D-BA1B-59D3D6E40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604837"/>
            <a:ext cx="72771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81B75E5-6535-427C-9423-43EB7E001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1319212"/>
            <a:ext cx="71723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15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C7BA525-56D6-41BE-B9AC-CDC0F7084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966787"/>
            <a:ext cx="70961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9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661B414-ABF9-4310-A149-799FF41B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619125"/>
            <a:ext cx="72390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99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252D008-B52C-4DE3-ADB9-D685D2CAB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885825"/>
            <a:ext cx="70199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71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DDEF4E-01BC-4586-B717-CA590C1E3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609600"/>
            <a:ext cx="71056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0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E3431B6-0283-4DF2-AE39-4CC9BAF36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828675"/>
            <a:ext cx="69913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81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1BEE6D7-7689-468F-BD47-D9B93EA72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614362"/>
            <a:ext cx="73437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2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BEFEEEC-C34C-4DC4-B059-AE51F907B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765" y="464457"/>
            <a:ext cx="8614469" cy="618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1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126B0ED-B905-4EEB-BFAB-C9746A62F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704850"/>
            <a:ext cx="71818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2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9554378-C010-4154-BAA8-EE7073385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719137"/>
            <a:ext cx="72866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9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2516950-51B4-4C06-9338-08124FAC8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1357312"/>
            <a:ext cx="72104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6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BDF582-B868-4DEE-B009-6978691BE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857250"/>
            <a:ext cx="71247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9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1952096-148F-4574-8375-998A80378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1100137"/>
            <a:ext cx="71056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2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B8FC53B-691A-420B-8D92-3DF1FFC4A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385887"/>
            <a:ext cx="70294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24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35D712B-77FD-4ECE-9F2B-31652866E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842962"/>
            <a:ext cx="69723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43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0</Words>
  <Application>Microsoft Office PowerPoint</Application>
  <PresentationFormat>Panorámica</PresentationFormat>
  <Paragraphs>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Steve Cabezas</dc:creator>
  <cp:lastModifiedBy>Steve Cabezas</cp:lastModifiedBy>
  <cp:revision>2</cp:revision>
  <dcterms:created xsi:type="dcterms:W3CDTF">2020-11-08T16:28:43Z</dcterms:created>
  <dcterms:modified xsi:type="dcterms:W3CDTF">2020-11-08T18:30:24Z</dcterms:modified>
</cp:coreProperties>
</file>