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6" roundtripDataSignature="AMtx7mhtl9nKCY4cQ+LDhRiJrOUUWla1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2ECB376-4753-4387-8862-632544A9B07F}">
  <a:tblStyle styleId="{42ECB376-4753-4387-8862-632544A9B07F}"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 styleId="{46985BFF-FD9D-4C96-B769-23B9808F7A02}"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0"/>
          </a:solidFill>
        </a:fill>
      </a:tcStyle>
    </a:wholeTbl>
    <a:band1H>
      <a:tcTxStyle/>
      <a:tcStyle>
        <a:fill>
          <a:solidFill>
            <a:srgbClr val="CAD2E0"/>
          </a:solidFill>
        </a:fill>
      </a:tcStyle>
    </a:band1H>
    <a:band2H>
      <a:tcTxStyle/>
    </a:band2H>
    <a:band1V>
      <a:tcTxStyle/>
      <a:tcStyle>
        <a:fill>
          <a:solidFill>
            <a:srgbClr val="CAD2E0"/>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D607980F-4944-4BE7-869D-34AB442484CD}" styleName="Table_2">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27" name="Shape 27"/>
        <p:cNvGrpSpPr/>
        <p:nvPr/>
      </p:nvGrpSpPr>
      <p:grpSpPr>
        <a:xfrm>
          <a:off x="0" y="0"/>
          <a:ext cx="0" cy="0"/>
          <a:chOff x="0" y="0"/>
          <a:chExt cx="0" cy="0"/>
        </a:xfrm>
      </p:grpSpPr>
      <p:sp>
        <p:nvSpPr>
          <p:cNvPr id="28" name="Google Shape;28;p1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9" name="Google Shape;29;p19"/>
          <p:cNvGrpSpPr/>
          <p:nvPr/>
        </p:nvGrpSpPr>
        <p:grpSpPr>
          <a:xfrm>
            <a:off x="-2269807" y="-751383"/>
            <a:ext cx="14461808" cy="7609383"/>
            <a:chOff x="-2269807" y="-751383"/>
            <a:chExt cx="14461808" cy="7609383"/>
          </a:xfrm>
        </p:grpSpPr>
        <p:grpSp>
          <p:nvGrpSpPr>
            <p:cNvPr id="30" name="Google Shape;30;p19"/>
            <p:cNvGrpSpPr/>
            <p:nvPr/>
          </p:nvGrpSpPr>
          <p:grpSpPr>
            <a:xfrm>
              <a:off x="-16298" y="0"/>
              <a:ext cx="12208299" cy="6858000"/>
              <a:chOff x="-16298" y="0"/>
              <a:chExt cx="12208299" cy="6858000"/>
            </a:xfrm>
          </p:grpSpPr>
          <p:sp>
            <p:nvSpPr>
              <p:cNvPr id="31" name="Google Shape;31;p19"/>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9"/>
              <p:cNvSpPr/>
              <p:nvPr/>
            </p:nvSpPr>
            <p:spPr>
              <a:xfrm rot="5400000">
                <a:off x="24625" y="-4746"/>
                <a:ext cx="2819399" cy="2828891"/>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9"/>
              <p:cNvSpPr/>
              <p:nvPr/>
            </p:nvSpPr>
            <p:spPr>
              <a:xfrm rot="5400000">
                <a:off x="4418" y="-4422"/>
                <a:ext cx="2627088" cy="263593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9"/>
              <p:cNvSpPr/>
              <p:nvPr/>
            </p:nvSpPr>
            <p:spPr>
              <a:xfrm rot="5400000">
                <a:off x="-12263" y="-4034"/>
                <a:ext cx="2397087" cy="2405158"/>
              </a:xfrm>
              <a:prstGeom prst="rtTriangle">
                <a:avLst/>
              </a:prstGeom>
              <a:solidFill>
                <a:schemeClr val="accent2">
                  <a:alpha val="4666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7" name="Google Shape;37;p19"/>
            <p:cNvSpPr/>
            <p:nvPr/>
          </p:nvSpPr>
          <p:spPr>
            <a:xfrm flipH="1" rot="-2700000">
              <a:off x="-1604709" y="1397837"/>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19"/>
            <p:cNvSpPr/>
            <p:nvPr/>
          </p:nvSpPr>
          <p:spPr>
            <a:xfrm rot="-2700000">
              <a:off x="-861777" y="-3756"/>
              <a:ext cx="2676646" cy="1356876"/>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9"/>
            <p:cNvSpPr/>
            <p:nvPr/>
          </p:nvSpPr>
          <p:spPr>
            <a:xfrm rot="-8100000">
              <a:off x="-1226102" y="1737462"/>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0" name="Google Shape;40;p19"/>
            <p:cNvGrpSpPr/>
            <p:nvPr/>
          </p:nvGrpSpPr>
          <p:grpSpPr>
            <a:xfrm>
              <a:off x="-1075376" y="4357967"/>
              <a:ext cx="2150753" cy="2150753"/>
              <a:chOff x="-2269807" y="2347782"/>
              <a:chExt cx="4541574" cy="4541574"/>
            </a:xfrm>
          </p:grpSpPr>
          <p:sp>
            <p:nvSpPr>
              <p:cNvPr id="41" name="Google Shape;41;p19"/>
              <p:cNvSpPr/>
              <p:nvPr/>
            </p:nvSpPr>
            <p:spPr>
              <a:xfrm flipH="1" rot="-2700000">
                <a:off x="-1604709" y="3012880"/>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19"/>
              <p:cNvSpPr/>
              <p:nvPr/>
            </p:nvSpPr>
            <p:spPr>
              <a:xfrm rot="-8100000">
                <a:off x="-1226102" y="3352505"/>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id="43" name="Google Shape;43;p19"/>
          <p:cNvSpPr txBox="1"/>
          <p:nvPr>
            <p:ph type="ctrTitle"/>
          </p:nvPr>
        </p:nvSpPr>
        <p:spPr>
          <a:xfrm>
            <a:off x="2761488" y="2395728"/>
            <a:ext cx="7077456" cy="1243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600"/>
              <a:buFont typeface="Trebuchet MS"/>
              <a:buNone/>
              <a:defRPr b="1" sz="6600">
                <a:solidFill>
                  <a:schemeClr val="accent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 type="subTitle"/>
          </p:nvPr>
        </p:nvSpPr>
        <p:spPr>
          <a:xfrm>
            <a:off x="2761488" y="3721608"/>
            <a:ext cx="7077456" cy="8686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bg>
      <p:bgPr>
        <a:solidFill>
          <a:schemeClr val="accent2"/>
        </a:solidFill>
      </p:bgPr>
    </p:bg>
    <p:spTree>
      <p:nvGrpSpPr>
        <p:cNvPr id="165" name="Shape 165"/>
        <p:cNvGrpSpPr/>
        <p:nvPr/>
      </p:nvGrpSpPr>
      <p:grpSpPr>
        <a:xfrm>
          <a:off x="0" y="0"/>
          <a:ext cx="0" cy="0"/>
          <a:chOff x="0" y="0"/>
          <a:chExt cx="0" cy="0"/>
        </a:xfrm>
      </p:grpSpPr>
      <p:sp>
        <p:nvSpPr>
          <p:cNvPr id="166" name="Google Shape;166;p28"/>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2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2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28"/>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28"/>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28"/>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2" name="Google Shape;172;p28"/>
          <p:cNvGrpSpPr/>
          <p:nvPr/>
        </p:nvGrpSpPr>
        <p:grpSpPr>
          <a:xfrm rot="-5400000">
            <a:off x="390304" y="-431739"/>
            <a:ext cx="757355" cy="863476"/>
            <a:chOff x="10431418" y="6819549"/>
            <a:chExt cx="3512798" cy="4005019"/>
          </a:xfrm>
        </p:grpSpPr>
        <p:sp>
          <p:nvSpPr>
            <p:cNvPr id="173" name="Google Shape;173;p2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2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75" name="Google Shape;175;p28"/>
          <p:cNvGrpSpPr/>
          <p:nvPr/>
        </p:nvGrpSpPr>
        <p:grpSpPr>
          <a:xfrm>
            <a:off x="-1" y="1357409"/>
            <a:ext cx="12192000" cy="4846320"/>
            <a:chOff x="-1" y="1357409"/>
            <a:chExt cx="12192000" cy="4917518"/>
          </a:xfrm>
        </p:grpSpPr>
        <p:sp>
          <p:nvSpPr>
            <p:cNvPr id="176" name="Google Shape;176;p28"/>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28"/>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2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9" name="Google Shape;179;p2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p28"/>
          <p:cNvSpPr txBox="1"/>
          <p:nvPr>
            <p:ph idx="1" type="body"/>
          </p:nvPr>
        </p:nvSpPr>
        <p:spPr>
          <a:xfrm>
            <a:off x="443365"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Font typeface="Arial"/>
              <a:buChar char="•"/>
              <a:defRPr sz="2000">
                <a:solidFill>
                  <a:schemeClr val="lt1"/>
                </a:solidFill>
              </a:defRPr>
            </a:lvl1pPr>
            <a:lvl2pPr indent="-342900" lvl="1" marL="914400" algn="l">
              <a:lnSpc>
                <a:spcPct val="90000"/>
              </a:lnSpc>
              <a:spcBef>
                <a:spcPts val="500"/>
              </a:spcBef>
              <a:spcAft>
                <a:spcPts val="0"/>
              </a:spcAft>
              <a:buSzPts val="1800"/>
              <a:buFont typeface="Arial"/>
              <a:buChar char="•"/>
              <a:defRPr sz="1800">
                <a:solidFill>
                  <a:schemeClr val="lt1"/>
                </a:solidFill>
              </a:defRPr>
            </a:lvl2pPr>
            <a:lvl3pPr indent="-330200" lvl="2" marL="1371600" algn="l">
              <a:lnSpc>
                <a:spcPct val="90000"/>
              </a:lnSpc>
              <a:spcBef>
                <a:spcPts val="500"/>
              </a:spcBef>
              <a:spcAft>
                <a:spcPts val="0"/>
              </a:spcAft>
              <a:buSzPts val="1600"/>
              <a:buFont typeface="Arial"/>
              <a:buChar char="•"/>
              <a:defRPr sz="1600">
                <a:solidFill>
                  <a:schemeClr val="lt1"/>
                </a:solidFill>
              </a:defRPr>
            </a:lvl3pPr>
            <a:lvl4pPr indent="-317500" lvl="3" marL="1828800" algn="l">
              <a:lnSpc>
                <a:spcPct val="90000"/>
              </a:lnSpc>
              <a:spcBef>
                <a:spcPts val="500"/>
              </a:spcBef>
              <a:spcAft>
                <a:spcPts val="0"/>
              </a:spcAft>
              <a:buSzPts val="1400"/>
              <a:buFont typeface="Arial"/>
              <a:buChar char="•"/>
              <a:defRPr sz="1400">
                <a:solidFill>
                  <a:schemeClr val="lt1"/>
                </a:solidFill>
              </a:defRPr>
            </a:lvl4pPr>
            <a:lvl5pPr indent="-317500" lvl="4" marL="2286000" algn="l">
              <a:lnSpc>
                <a:spcPct val="90000"/>
              </a:lnSpc>
              <a:spcBef>
                <a:spcPts val="500"/>
              </a:spcBef>
              <a:spcAft>
                <a:spcPts val="0"/>
              </a:spcAft>
              <a:buSzPts val="1400"/>
              <a:buFont typeface="Arial"/>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8"/>
          <p:cNvSpPr txBox="1"/>
          <p:nvPr>
            <p:ph idx="2" type="body"/>
          </p:nvPr>
        </p:nvSpPr>
        <p:spPr>
          <a:xfrm>
            <a:off x="6474163"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solidFill>
                  <a:schemeClr val="lt1"/>
                </a:solidFill>
              </a:defRPr>
            </a:lvl1pPr>
            <a:lvl2pPr indent="-342900" lvl="1" marL="914400" algn="l">
              <a:lnSpc>
                <a:spcPct val="90000"/>
              </a:lnSpc>
              <a:spcBef>
                <a:spcPts val="500"/>
              </a:spcBef>
              <a:spcAft>
                <a:spcPts val="0"/>
              </a:spcAft>
              <a:buSzPts val="1800"/>
              <a:buChar char="•"/>
              <a:defRPr sz="1800">
                <a:solidFill>
                  <a:schemeClr val="lt1"/>
                </a:solidFill>
              </a:defRPr>
            </a:lvl2pPr>
            <a:lvl3pPr indent="-330200" lvl="2" marL="1371600" algn="l">
              <a:lnSpc>
                <a:spcPct val="90000"/>
              </a:lnSpc>
              <a:spcBef>
                <a:spcPts val="500"/>
              </a:spcBef>
              <a:spcAft>
                <a:spcPts val="0"/>
              </a:spcAft>
              <a:buSzPts val="1600"/>
              <a:buChar char="•"/>
              <a:defRPr sz="16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Category">
  <p:cSld name="5 Category">
    <p:bg>
      <p:bgPr>
        <a:solidFill>
          <a:schemeClr val="accent2"/>
        </a:solidFill>
      </p:bgPr>
    </p:bg>
    <p:spTree>
      <p:nvGrpSpPr>
        <p:cNvPr id="182" name="Shape 182"/>
        <p:cNvGrpSpPr/>
        <p:nvPr/>
      </p:nvGrpSpPr>
      <p:grpSpPr>
        <a:xfrm>
          <a:off x="0" y="0"/>
          <a:ext cx="0" cy="0"/>
          <a:chOff x="0" y="0"/>
          <a:chExt cx="0" cy="0"/>
        </a:xfrm>
      </p:grpSpPr>
      <p:sp>
        <p:nvSpPr>
          <p:cNvPr id="183" name="Google Shape;183;p29"/>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4" name="Google Shape;184;p2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5" name="Google Shape;185;p2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29"/>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7" name="Google Shape;187;p29"/>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8" name="Google Shape;188;p29"/>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89" name="Google Shape;189;p29"/>
          <p:cNvGrpSpPr/>
          <p:nvPr/>
        </p:nvGrpSpPr>
        <p:grpSpPr>
          <a:xfrm rot="-5400000">
            <a:off x="390304" y="-431739"/>
            <a:ext cx="757355" cy="863476"/>
            <a:chOff x="10431418" y="6819549"/>
            <a:chExt cx="3512798" cy="4005019"/>
          </a:xfrm>
        </p:grpSpPr>
        <p:sp>
          <p:nvSpPr>
            <p:cNvPr id="190" name="Google Shape;190;p29"/>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p29"/>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92" name="Google Shape;192;p29"/>
          <p:cNvGrpSpPr/>
          <p:nvPr/>
        </p:nvGrpSpPr>
        <p:grpSpPr>
          <a:xfrm>
            <a:off x="-1" y="1357409"/>
            <a:ext cx="12192000" cy="4846320"/>
            <a:chOff x="-1" y="1357409"/>
            <a:chExt cx="12192000" cy="4917518"/>
          </a:xfrm>
        </p:grpSpPr>
        <p:sp>
          <p:nvSpPr>
            <p:cNvPr id="193" name="Google Shape;193;p29"/>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29"/>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5" name="Google Shape;195;p29"/>
          <p:cNvSpPr/>
          <p:nvPr>
            <p:ph idx="2" type="pic"/>
          </p:nvPr>
        </p:nvSpPr>
        <p:spPr>
          <a:xfrm>
            <a:off x="978212"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6" name="Google Shape;196;p29"/>
          <p:cNvSpPr/>
          <p:nvPr>
            <p:ph idx="3" type="pic"/>
          </p:nvPr>
        </p:nvSpPr>
        <p:spPr>
          <a:xfrm>
            <a:off x="3222230"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7" name="Google Shape;197;p29"/>
          <p:cNvSpPr/>
          <p:nvPr>
            <p:ph idx="4" type="pic"/>
          </p:nvPr>
        </p:nvSpPr>
        <p:spPr>
          <a:xfrm>
            <a:off x="5466248"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8" name="Google Shape;198;p29"/>
          <p:cNvSpPr/>
          <p:nvPr>
            <p:ph idx="5" type="pic"/>
          </p:nvPr>
        </p:nvSpPr>
        <p:spPr>
          <a:xfrm>
            <a:off x="7710266"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9" name="Google Shape;199;p29"/>
          <p:cNvSpPr/>
          <p:nvPr>
            <p:ph idx="6" type="pic"/>
          </p:nvPr>
        </p:nvSpPr>
        <p:spPr>
          <a:xfrm>
            <a:off x="9954283"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2"/>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0" name="Google Shape;200;p29"/>
          <p:cNvSpPr txBox="1"/>
          <p:nvPr>
            <p:ph idx="1" type="body"/>
          </p:nvPr>
        </p:nvSpPr>
        <p:spPr>
          <a:xfrm>
            <a:off x="719894"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29"/>
          <p:cNvSpPr txBox="1"/>
          <p:nvPr>
            <p:ph idx="7" type="body"/>
          </p:nvPr>
        </p:nvSpPr>
        <p:spPr>
          <a:xfrm>
            <a:off x="2963912"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29"/>
          <p:cNvSpPr txBox="1"/>
          <p:nvPr>
            <p:ph idx="8" type="body"/>
          </p:nvPr>
        </p:nvSpPr>
        <p:spPr>
          <a:xfrm>
            <a:off x="5207930"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29"/>
          <p:cNvSpPr txBox="1"/>
          <p:nvPr>
            <p:ph idx="9" type="body"/>
          </p:nvPr>
        </p:nvSpPr>
        <p:spPr>
          <a:xfrm>
            <a:off x="7451948"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29"/>
          <p:cNvSpPr txBox="1"/>
          <p:nvPr>
            <p:ph idx="13" type="body"/>
          </p:nvPr>
        </p:nvSpPr>
        <p:spPr>
          <a:xfrm>
            <a:off x="9695965"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05" name="Google Shape;205;p29"/>
          <p:cNvCxnSpPr/>
          <p:nvPr/>
        </p:nvCxnSpPr>
        <p:spPr>
          <a:xfrm>
            <a:off x="1242354"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06" name="Google Shape;206;p29"/>
          <p:cNvCxnSpPr/>
          <p:nvPr/>
        </p:nvCxnSpPr>
        <p:spPr>
          <a:xfrm>
            <a:off x="3486372"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07" name="Google Shape;207;p29"/>
          <p:cNvCxnSpPr/>
          <p:nvPr/>
        </p:nvCxnSpPr>
        <p:spPr>
          <a:xfrm>
            <a:off x="5730390"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08" name="Google Shape;208;p29"/>
          <p:cNvCxnSpPr/>
          <p:nvPr/>
        </p:nvCxnSpPr>
        <p:spPr>
          <a:xfrm>
            <a:off x="7974408"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09" name="Google Shape;209;p29"/>
          <p:cNvCxnSpPr/>
          <p:nvPr/>
        </p:nvCxnSpPr>
        <p:spPr>
          <a:xfrm>
            <a:off x="10218425" y="3825022"/>
            <a:ext cx="731221" cy="0"/>
          </a:xfrm>
          <a:prstGeom prst="straightConnector1">
            <a:avLst/>
          </a:prstGeom>
          <a:noFill/>
          <a:ln cap="rnd" cmpd="sng" w="38100">
            <a:solidFill>
              <a:schemeClr val="accent2"/>
            </a:solidFill>
            <a:prstDash val="solid"/>
            <a:miter lim="800000"/>
            <a:headEnd len="sm" w="sm" type="none"/>
            <a:tailEnd len="sm" w="sm" type="none"/>
          </a:ln>
        </p:spPr>
      </p:cxnSp>
      <p:sp>
        <p:nvSpPr>
          <p:cNvPr id="210" name="Google Shape;210;p29"/>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29"/>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Section">
  <p:cSld name="Photo + 3 Section">
    <p:bg>
      <p:bgPr>
        <a:solidFill>
          <a:schemeClr val="accent2"/>
        </a:solidFill>
      </p:bgPr>
    </p:bg>
    <p:spTree>
      <p:nvGrpSpPr>
        <p:cNvPr id="212" name="Shape 212"/>
        <p:cNvGrpSpPr/>
        <p:nvPr/>
      </p:nvGrpSpPr>
      <p:grpSpPr>
        <a:xfrm>
          <a:off x="0" y="0"/>
          <a:ext cx="0" cy="0"/>
          <a:chOff x="0" y="0"/>
          <a:chExt cx="0" cy="0"/>
        </a:xfrm>
      </p:grpSpPr>
      <p:sp>
        <p:nvSpPr>
          <p:cNvPr id="213" name="Google Shape;213;p30"/>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4" name="Google Shape;214;p3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5" name="Google Shape;215;p3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30"/>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30"/>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30"/>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19" name="Google Shape;219;p30"/>
          <p:cNvGrpSpPr/>
          <p:nvPr/>
        </p:nvGrpSpPr>
        <p:grpSpPr>
          <a:xfrm rot="-5400000">
            <a:off x="390304" y="-431739"/>
            <a:ext cx="757355" cy="863476"/>
            <a:chOff x="10431418" y="6819549"/>
            <a:chExt cx="3512798" cy="4005019"/>
          </a:xfrm>
        </p:grpSpPr>
        <p:sp>
          <p:nvSpPr>
            <p:cNvPr id="220" name="Google Shape;220;p30"/>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1" name="Google Shape;221;p30"/>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22" name="Google Shape;222;p30"/>
          <p:cNvGrpSpPr/>
          <p:nvPr/>
        </p:nvGrpSpPr>
        <p:grpSpPr>
          <a:xfrm>
            <a:off x="-1" y="1357409"/>
            <a:ext cx="12192000" cy="4846320"/>
            <a:chOff x="-1" y="1357409"/>
            <a:chExt cx="12192000" cy="4917518"/>
          </a:xfrm>
        </p:grpSpPr>
        <p:sp>
          <p:nvSpPr>
            <p:cNvPr id="223" name="Google Shape;223;p30"/>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30"/>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25" name="Google Shape;225;p30"/>
          <p:cNvSpPr txBox="1"/>
          <p:nvPr>
            <p:ph idx="1" type="body"/>
          </p:nvPr>
        </p:nvSpPr>
        <p:spPr>
          <a:xfrm>
            <a:off x="54209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30"/>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3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30"/>
          <p:cNvSpPr/>
          <p:nvPr>
            <p:ph idx="2" type="pic"/>
          </p:nvPr>
        </p:nvSpPr>
        <p:spPr>
          <a:xfrm>
            <a:off x="-2" y="1352575"/>
            <a:ext cx="12192002" cy="228989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accent2"/>
              </a:buClr>
              <a:buSzPts val="1400"/>
              <a:buFont typeface="Arial"/>
              <a:buNone/>
              <a:defRPr b="0" i="0" sz="1400" u="none" cap="none" strike="noStrike">
                <a:solidFill>
                  <a:schemeClr val="accent2"/>
                </a:solidFill>
                <a:latin typeface="Oswald"/>
                <a:ea typeface="Oswald"/>
                <a:cs typeface="Oswald"/>
                <a:sym typeface="Oswald"/>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9" name="Google Shape;229;p30"/>
          <p:cNvSpPr txBox="1"/>
          <p:nvPr>
            <p:ph idx="3" type="body"/>
          </p:nvPr>
        </p:nvSpPr>
        <p:spPr>
          <a:xfrm>
            <a:off x="4444169"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30"/>
          <p:cNvSpPr txBox="1"/>
          <p:nvPr>
            <p:ph idx="4" type="body"/>
          </p:nvPr>
        </p:nvSpPr>
        <p:spPr>
          <a:xfrm>
            <a:off x="834624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Text">
  <p:cSld name="Photo + Text">
    <p:bg>
      <p:bgPr>
        <a:solidFill>
          <a:schemeClr val="accent2"/>
        </a:solidFill>
      </p:bgPr>
    </p:bg>
    <p:spTree>
      <p:nvGrpSpPr>
        <p:cNvPr id="231" name="Shape 231"/>
        <p:cNvGrpSpPr/>
        <p:nvPr/>
      </p:nvGrpSpPr>
      <p:grpSpPr>
        <a:xfrm>
          <a:off x="0" y="0"/>
          <a:ext cx="0" cy="0"/>
          <a:chOff x="0" y="0"/>
          <a:chExt cx="0" cy="0"/>
        </a:xfrm>
      </p:grpSpPr>
      <p:sp>
        <p:nvSpPr>
          <p:cNvPr id="232" name="Google Shape;232;p31"/>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p3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p3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31"/>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31"/>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31"/>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38" name="Google Shape;238;p31"/>
          <p:cNvGrpSpPr/>
          <p:nvPr/>
        </p:nvGrpSpPr>
        <p:grpSpPr>
          <a:xfrm rot="-5400000">
            <a:off x="390304" y="-431739"/>
            <a:ext cx="757355" cy="863476"/>
            <a:chOff x="10431418" y="6819549"/>
            <a:chExt cx="3512798" cy="4005019"/>
          </a:xfrm>
        </p:grpSpPr>
        <p:sp>
          <p:nvSpPr>
            <p:cNvPr id="239" name="Google Shape;239;p31"/>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0" name="Google Shape;240;p31"/>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41" name="Google Shape;241;p31"/>
          <p:cNvGrpSpPr/>
          <p:nvPr/>
        </p:nvGrpSpPr>
        <p:grpSpPr>
          <a:xfrm>
            <a:off x="-1" y="1357409"/>
            <a:ext cx="12192000" cy="4846320"/>
            <a:chOff x="-1" y="1357409"/>
            <a:chExt cx="12192000" cy="4917518"/>
          </a:xfrm>
        </p:grpSpPr>
        <p:sp>
          <p:nvSpPr>
            <p:cNvPr id="242" name="Google Shape;242;p31"/>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3" name="Google Shape;243;p31"/>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44" name="Google Shape;244;p31"/>
          <p:cNvSpPr txBox="1"/>
          <p:nvPr>
            <p:ph idx="1" type="body"/>
          </p:nvPr>
        </p:nvSpPr>
        <p:spPr>
          <a:xfrm>
            <a:off x="542094" y="4240093"/>
            <a:ext cx="94020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31"/>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6" name="Google Shape;246;p3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31"/>
          <p:cNvSpPr/>
          <p:nvPr>
            <p:ph idx="2" type="pic"/>
          </p:nvPr>
        </p:nvSpPr>
        <p:spPr>
          <a:xfrm>
            <a:off x="-2" y="1352575"/>
            <a:ext cx="12192002" cy="228989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accent2"/>
              </a:buClr>
              <a:buSzPts val="1400"/>
              <a:buFont typeface="Arial"/>
              <a:buNone/>
              <a:defRPr b="0" i="0" sz="1400" u="none" cap="none" strike="noStrike">
                <a:solidFill>
                  <a:schemeClr val="accent2"/>
                </a:solidFill>
                <a:latin typeface="Oswald"/>
                <a:ea typeface="Oswald"/>
                <a:cs typeface="Oswald"/>
                <a:sym typeface="Oswald"/>
              </a:defRPr>
            </a:lvl1pPr>
            <a:lvl2pPr lvl="1"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bg>
      <p:bgPr>
        <a:solidFill>
          <a:schemeClr val="accent2"/>
        </a:solidFill>
      </p:bgPr>
    </p:bg>
    <p:spTree>
      <p:nvGrpSpPr>
        <p:cNvPr id="248" name="Shape 248"/>
        <p:cNvGrpSpPr/>
        <p:nvPr/>
      </p:nvGrpSpPr>
      <p:grpSpPr>
        <a:xfrm>
          <a:off x="0" y="0"/>
          <a:ext cx="0" cy="0"/>
          <a:chOff x="0" y="0"/>
          <a:chExt cx="0" cy="0"/>
        </a:xfrm>
      </p:grpSpPr>
      <p:sp>
        <p:nvSpPr>
          <p:cNvPr id="249" name="Google Shape;249;p32"/>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0" name="Google Shape;250;p3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3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32"/>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32"/>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4" name="Google Shape;254;p3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55" name="Google Shape;255;p32"/>
          <p:cNvGrpSpPr/>
          <p:nvPr/>
        </p:nvGrpSpPr>
        <p:grpSpPr>
          <a:xfrm rot="-5400000">
            <a:off x="390304" y="-431739"/>
            <a:ext cx="757355" cy="863476"/>
            <a:chOff x="10431418" y="6819549"/>
            <a:chExt cx="3512798" cy="4005019"/>
          </a:xfrm>
        </p:grpSpPr>
        <p:sp>
          <p:nvSpPr>
            <p:cNvPr id="256" name="Google Shape;256;p32"/>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32"/>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58" name="Google Shape;258;p32"/>
          <p:cNvGrpSpPr/>
          <p:nvPr/>
        </p:nvGrpSpPr>
        <p:grpSpPr>
          <a:xfrm>
            <a:off x="-1" y="1357409"/>
            <a:ext cx="12192000" cy="4846320"/>
            <a:chOff x="-1" y="1357409"/>
            <a:chExt cx="12192000" cy="4917518"/>
          </a:xfrm>
        </p:grpSpPr>
        <p:sp>
          <p:nvSpPr>
            <p:cNvPr id="259" name="Google Shape;259;p32"/>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0" name="Google Shape;260;p32"/>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61" name="Google Shape;261;p32"/>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2" name="Google Shape;262;p3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63" name="Google Shape;263;p32"/>
          <p:cNvSpPr/>
          <p:nvPr>
            <p:ph idx="2" type="pic"/>
          </p:nvPr>
        </p:nvSpPr>
        <p:spPr>
          <a:xfrm>
            <a:off x="4110087" y="1444649"/>
            <a:ext cx="7548513" cy="457907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2"/>
              </a:buClr>
              <a:buSzPts val="2400"/>
              <a:buFont typeface="Arial"/>
              <a:buNone/>
              <a:defRPr b="0" i="0" sz="24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accent2"/>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accent2"/>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accent2"/>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accent2"/>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64" name="Google Shape;264;p32"/>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bg>
      <p:bgPr>
        <a:solidFill>
          <a:schemeClr val="accent2"/>
        </a:solidFill>
      </p:bgPr>
    </p:bg>
    <p:spTree>
      <p:nvGrpSpPr>
        <p:cNvPr id="265" name="Shape 265"/>
        <p:cNvGrpSpPr/>
        <p:nvPr/>
      </p:nvGrpSpPr>
      <p:grpSpPr>
        <a:xfrm>
          <a:off x="0" y="0"/>
          <a:ext cx="0" cy="0"/>
          <a:chOff x="0" y="0"/>
          <a:chExt cx="0" cy="0"/>
        </a:xfrm>
      </p:grpSpPr>
      <p:sp>
        <p:nvSpPr>
          <p:cNvPr id="266" name="Google Shape;266;p33"/>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7" name="Google Shape;267;p3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33"/>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33"/>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3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3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72" name="Google Shape;272;p33"/>
          <p:cNvGrpSpPr/>
          <p:nvPr/>
        </p:nvGrpSpPr>
        <p:grpSpPr>
          <a:xfrm rot="-5400000">
            <a:off x="390304" y="-431739"/>
            <a:ext cx="757355" cy="863476"/>
            <a:chOff x="10431418" y="6819549"/>
            <a:chExt cx="3512798" cy="4005019"/>
          </a:xfrm>
        </p:grpSpPr>
        <p:sp>
          <p:nvSpPr>
            <p:cNvPr id="273" name="Google Shape;273;p3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4" name="Google Shape;274;p3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75" name="Google Shape;275;p33"/>
          <p:cNvGrpSpPr/>
          <p:nvPr/>
        </p:nvGrpSpPr>
        <p:grpSpPr>
          <a:xfrm>
            <a:off x="-1" y="1357409"/>
            <a:ext cx="12192000" cy="4846320"/>
            <a:chOff x="-1" y="1357409"/>
            <a:chExt cx="12192000" cy="4917518"/>
          </a:xfrm>
        </p:grpSpPr>
        <p:sp>
          <p:nvSpPr>
            <p:cNvPr id="276" name="Google Shape;276;p33"/>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33"/>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33"/>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9" name="Google Shape;279;p3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80" name="Google Shape;280;p33"/>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1" name="Google Shape;281;p33"/>
          <p:cNvSpPr txBox="1"/>
          <p:nvPr>
            <p:ph idx="2" type="body"/>
          </p:nvPr>
        </p:nvSpPr>
        <p:spPr>
          <a:xfrm>
            <a:off x="3964290" y="1444649"/>
            <a:ext cx="7694310" cy="457907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SzPts val="2400"/>
              <a:buChar char="•"/>
              <a:defRPr sz="2400">
                <a:solidFill>
                  <a:schemeClr val="lt1"/>
                </a:solidFill>
              </a:defRPr>
            </a:lvl1pPr>
            <a:lvl2pPr indent="-355600" lvl="1" marL="914400" algn="l">
              <a:lnSpc>
                <a:spcPct val="90000"/>
              </a:lnSpc>
              <a:spcBef>
                <a:spcPts val="500"/>
              </a:spcBef>
              <a:spcAft>
                <a:spcPts val="0"/>
              </a:spcAft>
              <a:buSzPts val="2000"/>
              <a:buChar char="•"/>
              <a:defRPr sz="2000">
                <a:solidFill>
                  <a:schemeClr val="lt1"/>
                </a:solidFill>
              </a:defRPr>
            </a:lvl2pPr>
            <a:lvl3pPr indent="-342900" lvl="2" marL="1371600" algn="l">
              <a:lnSpc>
                <a:spcPct val="90000"/>
              </a:lnSpc>
              <a:spcBef>
                <a:spcPts val="500"/>
              </a:spcBef>
              <a:spcAft>
                <a:spcPts val="0"/>
              </a:spcAft>
              <a:buSzPts val="1800"/>
              <a:buChar char="•"/>
              <a:defRPr sz="1800">
                <a:solidFill>
                  <a:schemeClr val="lt1"/>
                </a:solidFill>
              </a:defRPr>
            </a:lvl3pPr>
            <a:lvl4pPr indent="-330200" lvl="3" marL="1828800" algn="l">
              <a:lnSpc>
                <a:spcPct val="90000"/>
              </a:lnSpc>
              <a:spcBef>
                <a:spcPts val="500"/>
              </a:spcBef>
              <a:spcAft>
                <a:spcPts val="0"/>
              </a:spcAft>
              <a:buSzPts val="1600"/>
              <a:buChar char="•"/>
              <a:defRPr sz="1600">
                <a:solidFill>
                  <a:schemeClr val="lt1"/>
                </a:solidFill>
              </a:defRPr>
            </a:lvl4pPr>
            <a:lvl5pPr indent="-330200" lvl="4" marL="2286000" algn="l">
              <a:lnSpc>
                <a:spcPct val="90000"/>
              </a:lnSpc>
              <a:spcBef>
                <a:spcPts val="500"/>
              </a:spcBef>
              <a:spcAft>
                <a:spcPts val="0"/>
              </a:spcAft>
              <a:buSzPts val="1600"/>
              <a:buChar char="•"/>
              <a:defRPr sz="16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82" name="Shape 282"/>
        <p:cNvGrpSpPr/>
        <p:nvPr/>
      </p:nvGrpSpPr>
      <p:grpSpPr>
        <a:xfrm>
          <a:off x="0" y="0"/>
          <a:ext cx="0" cy="0"/>
          <a:chOff x="0" y="0"/>
          <a:chExt cx="0" cy="0"/>
        </a:xfrm>
      </p:grpSpPr>
      <p:sp>
        <p:nvSpPr>
          <p:cNvPr id="283" name="Google Shape;283;p34"/>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3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5" name="Google Shape;285;p3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6" name="Google Shape;286;p3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7" name="Google Shape;287;p34"/>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88" name="Google Shape;288;p34"/>
          <p:cNvGrpSpPr/>
          <p:nvPr/>
        </p:nvGrpSpPr>
        <p:grpSpPr>
          <a:xfrm rot="-5400000">
            <a:off x="390304" y="-431739"/>
            <a:ext cx="757355" cy="863476"/>
            <a:chOff x="10431418" y="6819549"/>
            <a:chExt cx="3512798" cy="4005019"/>
          </a:xfrm>
        </p:grpSpPr>
        <p:sp>
          <p:nvSpPr>
            <p:cNvPr id="289" name="Google Shape;289;p34"/>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34"/>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1" name="Google Shape;291;p34"/>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3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1">
  <p:cSld name="Thank You 1">
    <p:spTree>
      <p:nvGrpSpPr>
        <p:cNvPr id="293" name="Shape 293"/>
        <p:cNvGrpSpPr/>
        <p:nvPr/>
      </p:nvGrpSpPr>
      <p:grpSpPr>
        <a:xfrm>
          <a:off x="0" y="0"/>
          <a:ext cx="0" cy="0"/>
          <a:chOff x="0" y="0"/>
          <a:chExt cx="0" cy="0"/>
        </a:xfrm>
      </p:grpSpPr>
      <p:sp>
        <p:nvSpPr>
          <p:cNvPr id="294" name="Google Shape;294;p35"/>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35"/>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6" name="Google Shape;296;p3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7" name="Google Shape;297;p3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98" name="Google Shape;298;p35"/>
          <p:cNvGrpSpPr/>
          <p:nvPr/>
        </p:nvGrpSpPr>
        <p:grpSpPr>
          <a:xfrm>
            <a:off x="0" y="0"/>
            <a:ext cx="6881966" cy="6858876"/>
            <a:chOff x="-5321" y="1096"/>
            <a:chExt cx="5924073" cy="5904197"/>
          </a:xfrm>
        </p:grpSpPr>
        <p:sp>
          <p:nvSpPr>
            <p:cNvPr id="299" name="Google Shape;299;p35"/>
            <p:cNvSpPr/>
            <p:nvPr/>
          </p:nvSpPr>
          <p:spPr>
            <a:xfrm rot="5400000">
              <a:off x="4618" y="-8842"/>
              <a:ext cx="5904196" cy="592407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0" name="Google Shape;300;p35"/>
            <p:cNvSpPr/>
            <p:nvPr/>
          </p:nvSpPr>
          <p:spPr>
            <a:xfrm rot="5400000">
              <a:off x="3941" y="-8164"/>
              <a:ext cx="5501471" cy="551999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1" name="Google Shape;301;p35"/>
            <p:cNvSpPr/>
            <p:nvPr/>
          </p:nvSpPr>
          <p:spPr>
            <a:xfrm rot="5400000">
              <a:off x="3131" y="-7355"/>
              <a:ext cx="5019818" cy="503672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02" name="Google Shape;302;p35"/>
          <p:cNvSpPr txBox="1"/>
          <p:nvPr>
            <p:ph type="ctrTitle"/>
          </p:nvPr>
        </p:nvSpPr>
        <p:spPr>
          <a:xfrm>
            <a:off x="5217242" y="2807208"/>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2">
  <p:cSld name="Thank You 2">
    <p:spTree>
      <p:nvGrpSpPr>
        <p:cNvPr id="303" name="Shape 303"/>
        <p:cNvGrpSpPr/>
        <p:nvPr/>
      </p:nvGrpSpPr>
      <p:grpSpPr>
        <a:xfrm>
          <a:off x="0" y="0"/>
          <a:ext cx="0" cy="0"/>
          <a:chOff x="0" y="0"/>
          <a:chExt cx="0" cy="0"/>
        </a:xfrm>
      </p:grpSpPr>
      <p:sp>
        <p:nvSpPr>
          <p:cNvPr id="304" name="Google Shape;304;p36"/>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5" name="Google Shape;305;p36"/>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p36"/>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p36"/>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p36"/>
          <p:cNvSpPr txBox="1"/>
          <p:nvPr>
            <p:ph type="ctrTitle"/>
          </p:nvPr>
        </p:nvSpPr>
        <p:spPr>
          <a:xfrm>
            <a:off x="6360242" y="3429000"/>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36"/>
          <p:cNvSpPr/>
          <p:nvPr/>
        </p:nvSpPr>
        <p:spPr>
          <a:xfrm rot="-8100000">
            <a:off x="-729899" y="-1215855"/>
            <a:ext cx="6043521" cy="8427077"/>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0" name="Google Shape;310;p36"/>
          <p:cNvSpPr/>
          <p:nvPr/>
        </p:nvSpPr>
        <p:spPr>
          <a:xfrm rot="-8100000">
            <a:off x="-1145231" y="-2123853"/>
            <a:ext cx="6043521" cy="900888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p36"/>
          <p:cNvSpPr/>
          <p:nvPr/>
        </p:nvSpPr>
        <p:spPr>
          <a:xfrm flipH="1" rot="-2700000">
            <a:off x="-2681153" y="-465959"/>
            <a:ext cx="8639119" cy="5739762"/>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45" name="Shape 45"/>
        <p:cNvGrpSpPr/>
        <p:nvPr/>
      </p:nvGrpSpPr>
      <p:grpSpPr>
        <a:xfrm>
          <a:off x="0" y="0"/>
          <a:ext cx="0" cy="0"/>
          <a:chOff x="0" y="0"/>
          <a:chExt cx="0" cy="0"/>
        </a:xfrm>
      </p:grpSpPr>
      <p:sp>
        <p:nvSpPr>
          <p:cNvPr id="46" name="Google Shape;46;p20"/>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20"/>
          <p:cNvSpPr/>
          <p:nvPr/>
        </p:nvSpPr>
        <p:spPr>
          <a:xfrm>
            <a:off x="0" y="0"/>
            <a:ext cx="12192000" cy="6862745"/>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20"/>
          <p:cNvSpPr/>
          <p:nvPr/>
        </p:nvSpPr>
        <p:spPr>
          <a:xfrm flipH="1" rot="5400000">
            <a:off x="2626805"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20"/>
          <p:cNvSpPr/>
          <p:nvPr/>
        </p:nvSpPr>
        <p:spPr>
          <a:xfrm flipH="1" rot="-5400000">
            <a:off x="5851010" y="-10649"/>
            <a:ext cx="6326154" cy="634745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 name="Google Shape;50;p20"/>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20"/>
          <p:cNvSpPr/>
          <p:nvPr/>
        </p:nvSpPr>
        <p:spPr>
          <a:xfrm rot="2700000">
            <a:off x="9668984" y="1404392"/>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 name="Google Shape;52;p20"/>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20"/>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20"/>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5" name="Google Shape;55;p20"/>
          <p:cNvGrpSpPr/>
          <p:nvPr/>
        </p:nvGrpSpPr>
        <p:grpSpPr>
          <a:xfrm rot="-5400000">
            <a:off x="115697" y="-1233312"/>
            <a:ext cx="2166577" cy="2458370"/>
            <a:chOff x="10225382" y="6572118"/>
            <a:chExt cx="3924857" cy="4453454"/>
          </a:xfrm>
        </p:grpSpPr>
        <p:sp>
          <p:nvSpPr>
            <p:cNvPr id="56" name="Google Shape;56;p20"/>
            <p:cNvSpPr/>
            <p:nvPr/>
          </p:nvSpPr>
          <p:spPr>
            <a:xfrm rot="2700000">
              <a:off x="10800164" y="7675497"/>
              <a:ext cx="2775293"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20"/>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8" name="Google Shape;58;p20"/>
          <p:cNvGrpSpPr/>
          <p:nvPr/>
        </p:nvGrpSpPr>
        <p:grpSpPr>
          <a:xfrm rot="-5400000">
            <a:off x="1826157" y="-663912"/>
            <a:ext cx="1157389" cy="1319566"/>
            <a:chOff x="10431418" y="6819549"/>
            <a:chExt cx="3512798" cy="4005019"/>
          </a:xfrm>
        </p:grpSpPr>
        <p:sp>
          <p:nvSpPr>
            <p:cNvPr id="59" name="Google Shape;59;p20"/>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20"/>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61" name="Google Shape;61;p20"/>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20"/>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64" name="Shape 64"/>
        <p:cNvGrpSpPr/>
        <p:nvPr/>
      </p:nvGrpSpPr>
      <p:grpSpPr>
        <a:xfrm>
          <a:off x="0" y="0"/>
          <a:ext cx="0" cy="0"/>
          <a:chOff x="0" y="0"/>
          <a:chExt cx="0" cy="0"/>
        </a:xfrm>
      </p:grpSpPr>
      <p:sp>
        <p:nvSpPr>
          <p:cNvPr id="65" name="Google Shape;65;p21"/>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21"/>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 name="Google Shape;67;p21"/>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 name="Google Shape;68;p21"/>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352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69" name="Google Shape;69;p21"/>
          <p:cNvGrpSpPr/>
          <p:nvPr/>
        </p:nvGrpSpPr>
        <p:grpSpPr>
          <a:xfrm>
            <a:off x="9141047" y="1176876"/>
            <a:ext cx="5836233" cy="5812371"/>
            <a:chOff x="8440685" y="4125"/>
            <a:chExt cx="7184703" cy="7155326"/>
          </a:xfrm>
        </p:grpSpPr>
        <p:sp>
          <p:nvSpPr>
            <p:cNvPr id="70" name="Google Shape;70;p21"/>
            <p:cNvSpPr/>
            <p:nvPr/>
          </p:nvSpPr>
          <p:spPr>
            <a:xfrm rot="2700000">
              <a:off x="9668983" y="1078460"/>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21"/>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72" name="Google Shape;72;p21"/>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21"/>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74" name="Google Shape;74;p21"/>
          <p:cNvGrpSpPr/>
          <p:nvPr/>
        </p:nvGrpSpPr>
        <p:grpSpPr>
          <a:xfrm flipH="1" rot="-5400000">
            <a:off x="9696648" y="6040937"/>
            <a:ext cx="1488421" cy="1643560"/>
            <a:chOff x="10225384" y="6572118"/>
            <a:chExt cx="3924856" cy="4333944"/>
          </a:xfrm>
        </p:grpSpPr>
        <p:sp>
          <p:nvSpPr>
            <p:cNvPr id="75" name="Google Shape;75;p21"/>
            <p:cNvSpPr/>
            <p:nvPr/>
          </p:nvSpPr>
          <p:spPr>
            <a:xfrm rot="2700000">
              <a:off x="10800166" y="7555988"/>
              <a:ext cx="2775292"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6" name="Google Shape;76;p21"/>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77" name="Google Shape;77;p21"/>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p:cSld name="Quote Slide">
    <p:spTree>
      <p:nvGrpSpPr>
        <p:cNvPr id="80" name="Shape 80"/>
        <p:cNvGrpSpPr/>
        <p:nvPr/>
      </p:nvGrpSpPr>
      <p:grpSpPr>
        <a:xfrm>
          <a:off x="0" y="0"/>
          <a:ext cx="0" cy="0"/>
          <a:chOff x="0" y="0"/>
          <a:chExt cx="0" cy="0"/>
        </a:xfrm>
      </p:grpSpPr>
      <p:sp>
        <p:nvSpPr>
          <p:cNvPr id="81" name="Google Shape;81;p22"/>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2" name="Google Shape;82;p22"/>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22"/>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2"/>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352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22"/>
          <p:cNvSpPr/>
          <p:nvPr/>
        </p:nvSpPr>
        <p:spPr>
          <a:xfrm>
            <a:off x="533399" y="914400"/>
            <a:ext cx="1944914" cy="1944914"/>
          </a:xfrm>
          <a:prstGeom prst="ellipse">
            <a:avLst/>
          </a:prstGeom>
          <a:solidFill>
            <a:srgbClr val="003252"/>
          </a:solidFill>
          <a:ln cap="flat" cmpd="sng" w="76200">
            <a:solidFill>
              <a:schemeClr val="accent1">
                <a:alpha val="53725"/>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22"/>
          <p:cNvSpPr txBox="1"/>
          <p:nvPr/>
        </p:nvSpPr>
        <p:spPr>
          <a:xfrm>
            <a:off x="956993" y="923305"/>
            <a:ext cx="1005115" cy="28593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FAEFF"/>
              </a:buClr>
              <a:buSzPts val="18400"/>
              <a:buFont typeface="Trebuchet MS"/>
              <a:buNone/>
            </a:pPr>
            <a:r>
              <a:rPr b="0" i="0" lang="en-US" sz="18400" u="none" cap="none" strike="noStrike">
                <a:solidFill>
                  <a:srgbClr val="2FAEFF"/>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87" name="Google Shape;87;p22"/>
          <p:cNvSpPr txBox="1"/>
          <p:nvPr>
            <p:ph type="title"/>
          </p:nvPr>
        </p:nvSpPr>
        <p:spPr>
          <a:xfrm>
            <a:off x="533399" y="3200400"/>
            <a:ext cx="7551057" cy="285931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Title + Text">
    <p:bg>
      <p:bgPr>
        <a:solidFill>
          <a:schemeClr val="accent2"/>
        </a:solidFill>
      </p:bgPr>
    </p:bg>
    <p:spTree>
      <p:nvGrpSpPr>
        <p:cNvPr id="89" name="Shape 89"/>
        <p:cNvGrpSpPr/>
        <p:nvPr/>
      </p:nvGrpSpPr>
      <p:grpSpPr>
        <a:xfrm>
          <a:off x="0" y="0"/>
          <a:ext cx="0" cy="0"/>
          <a:chOff x="0" y="0"/>
          <a:chExt cx="0" cy="0"/>
        </a:xfrm>
      </p:grpSpPr>
      <p:sp>
        <p:nvSpPr>
          <p:cNvPr id="90" name="Google Shape;90;p23"/>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2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2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2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95" name="Google Shape;95;p23"/>
          <p:cNvGrpSpPr/>
          <p:nvPr/>
        </p:nvGrpSpPr>
        <p:grpSpPr>
          <a:xfrm rot="-5400000">
            <a:off x="390304" y="-431739"/>
            <a:ext cx="757355" cy="863476"/>
            <a:chOff x="10431418" y="6819549"/>
            <a:chExt cx="3512798" cy="4005019"/>
          </a:xfrm>
        </p:grpSpPr>
        <p:sp>
          <p:nvSpPr>
            <p:cNvPr id="96" name="Google Shape;96;p2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2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8" name="Google Shape;98;p23"/>
          <p:cNvSpPr txBox="1"/>
          <p:nvPr>
            <p:ph idx="1" type="body"/>
          </p:nvPr>
        </p:nvSpPr>
        <p:spPr>
          <a:xfrm>
            <a:off x="444500" y="1625385"/>
            <a:ext cx="6718300" cy="409324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indent="-317500" lvl="1" marL="9144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indent="-304800" lvl="2" marL="13716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bg>
      <p:bgPr>
        <a:solidFill>
          <a:schemeClr val="accent2"/>
        </a:solidFill>
      </p:bgPr>
    </p:bg>
    <p:spTree>
      <p:nvGrpSpPr>
        <p:cNvPr id="99" name="Shape 99"/>
        <p:cNvGrpSpPr/>
        <p:nvPr/>
      </p:nvGrpSpPr>
      <p:grpSpPr>
        <a:xfrm>
          <a:off x="0" y="0"/>
          <a:ext cx="0" cy="0"/>
          <a:chOff x="0" y="0"/>
          <a:chExt cx="0" cy="0"/>
        </a:xfrm>
      </p:grpSpPr>
      <p:sp>
        <p:nvSpPr>
          <p:cNvPr id="100" name="Google Shape;100;p24"/>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2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2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4"/>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06" name="Google Shape;106;p24"/>
          <p:cNvGrpSpPr/>
          <p:nvPr/>
        </p:nvGrpSpPr>
        <p:grpSpPr>
          <a:xfrm rot="-5400000">
            <a:off x="390304" y="-431739"/>
            <a:ext cx="757355" cy="863476"/>
            <a:chOff x="10431418" y="6819549"/>
            <a:chExt cx="3512798" cy="4005019"/>
          </a:xfrm>
        </p:grpSpPr>
        <p:sp>
          <p:nvSpPr>
            <p:cNvPr id="107" name="Google Shape;107;p24"/>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24"/>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9" name="Google Shape;109;p24"/>
          <p:cNvGrpSpPr/>
          <p:nvPr/>
        </p:nvGrpSpPr>
        <p:grpSpPr>
          <a:xfrm>
            <a:off x="-1" y="1357409"/>
            <a:ext cx="12192000" cy="4846320"/>
            <a:chOff x="-1" y="1357409"/>
            <a:chExt cx="12192000" cy="4917518"/>
          </a:xfrm>
        </p:grpSpPr>
        <p:sp>
          <p:nvSpPr>
            <p:cNvPr id="110" name="Google Shape;110;p24"/>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4"/>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2" name="Google Shape;112;p24"/>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2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bg>
      <p:bgPr>
        <a:solidFill>
          <a:schemeClr val="accent2"/>
        </a:solidFill>
      </p:bgPr>
    </p:bg>
    <p:spTree>
      <p:nvGrpSpPr>
        <p:cNvPr id="114" name="Shape 114"/>
        <p:cNvGrpSpPr/>
        <p:nvPr/>
      </p:nvGrpSpPr>
      <p:grpSpPr>
        <a:xfrm>
          <a:off x="0" y="0"/>
          <a:ext cx="0" cy="0"/>
          <a:chOff x="0" y="0"/>
          <a:chExt cx="0" cy="0"/>
        </a:xfrm>
      </p:grpSpPr>
      <p:sp>
        <p:nvSpPr>
          <p:cNvPr id="115" name="Google Shape;115;p2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2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2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2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2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2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21" name="Google Shape;121;p25"/>
          <p:cNvGrpSpPr/>
          <p:nvPr/>
        </p:nvGrpSpPr>
        <p:grpSpPr>
          <a:xfrm rot="-5400000">
            <a:off x="390304" y="-431739"/>
            <a:ext cx="757355" cy="863476"/>
            <a:chOff x="10431418" y="6819549"/>
            <a:chExt cx="3512798" cy="4005019"/>
          </a:xfrm>
        </p:grpSpPr>
        <p:sp>
          <p:nvSpPr>
            <p:cNvPr id="122" name="Google Shape;122;p2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2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24" name="Google Shape;124;p25"/>
          <p:cNvGrpSpPr/>
          <p:nvPr/>
        </p:nvGrpSpPr>
        <p:grpSpPr>
          <a:xfrm>
            <a:off x="-1" y="1357409"/>
            <a:ext cx="12192000" cy="4846320"/>
            <a:chOff x="-1" y="1357409"/>
            <a:chExt cx="12192000" cy="4917518"/>
          </a:xfrm>
        </p:grpSpPr>
        <p:sp>
          <p:nvSpPr>
            <p:cNvPr id="125" name="Google Shape;125;p25"/>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25"/>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7" name="Google Shape;127;p25"/>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2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25"/>
          <p:cNvSpPr txBox="1"/>
          <p:nvPr>
            <p:ph idx="1" type="body"/>
          </p:nvPr>
        </p:nvSpPr>
        <p:spPr>
          <a:xfrm>
            <a:off x="1409700" y="1749570"/>
            <a:ext cx="9372600" cy="335886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6000"/>
              <a:buNone/>
              <a:defRPr sz="60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solidFill>
          <a:schemeClr val="accent2"/>
        </a:solidFill>
      </p:bgPr>
    </p:bg>
    <p:spTree>
      <p:nvGrpSpPr>
        <p:cNvPr id="130" name="Shape 130"/>
        <p:cNvGrpSpPr/>
        <p:nvPr/>
      </p:nvGrpSpPr>
      <p:grpSpPr>
        <a:xfrm>
          <a:off x="0" y="0"/>
          <a:ext cx="0" cy="0"/>
          <a:chOff x="0" y="0"/>
          <a:chExt cx="0" cy="0"/>
        </a:xfrm>
      </p:grpSpPr>
      <p:sp>
        <p:nvSpPr>
          <p:cNvPr id="131" name="Google Shape;131;p26"/>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2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2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26"/>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6"/>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2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37" name="Google Shape;137;p26"/>
          <p:cNvGrpSpPr/>
          <p:nvPr/>
        </p:nvGrpSpPr>
        <p:grpSpPr>
          <a:xfrm rot="-5400000">
            <a:off x="390304" y="-431739"/>
            <a:ext cx="757355" cy="863476"/>
            <a:chOff x="10431418" y="6819549"/>
            <a:chExt cx="3512798" cy="4005019"/>
          </a:xfrm>
        </p:grpSpPr>
        <p:sp>
          <p:nvSpPr>
            <p:cNvPr id="138" name="Google Shape;138;p26"/>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26"/>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0" name="Google Shape;140;p26"/>
          <p:cNvGrpSpPr/>
          <p:nvPr/>
        </p:nvGrpSpPr>
        <p:grpSpPr>
          <a:xfrm>
            <a:off x="-1" y="1357409"/>
            <a:ext cx="12192000" cy="4846320"/>
            <a:chOff x="-1" y="1357409"/>
            <a:chExt cx="12192000" cy="4917518"/>
          </a:xfrm>
        </p:grpSpPr>
        <p:sp>
          <p:nvSpPr>
            <p:cNvPr id="141" name="Google Shape;141;p26"/>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26"/>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3" name="Google Shape;143;p26"/>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2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26"/>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chemeClr val="lt1"/>
                </a:solidFill>
              </a:defRPr>
            </a:lvl1pPr>
            <a:lvl2pPr indent="-381000" lvl="1" marL="914400" algn="l">
              <a:lnSpc>
                <a:spcPct val="90000"/>
              </a:lnSpc>
              <a:spcBef>
                <a:spcPts val="500"/>
              </a:spcBef>
              <a:spcAft>
                <a:spcPts val="0"/>
              </a:spcAft>
              <a:buSzPts val="2400"/>
              <a:buChar char="•"/>
              <a:defRPr>
                <a:solidFill>
                  <a:schemeClr val="lt1"/>
                </a:solidFill>
              </a:defRPr>
            </a:lvl2pPr>
            <a:lvl3pPr indent="-355600" lvl="2" marL="1371600" algn="l">
              <a:lnSpc>
                <a:spcPct val="90000"/>
              </a:lnSpc>
              <a:spcBef>
                <a:spcPts val="500"/>
              </a:spcBef>
              <a:spcAft>
                <a:spcPts val="0"/>
              </a:spcAft>
              <a:buSzPts val="2000"/>
              <a:buChar char="•"/>
              <a:defRPr>
                <a:solidFill>
                  <a:schemeClr val="lt1"/>
                </a:solidFill>
              </a:defRPr>
            </a:lvl3pPr>
            <a:lvl4pPr indent="-342900" lvl="3" marL="1828800" algn="l">
              <a:lnSpc>
                <a:spcPct val="90000"/>
              </a:lnSpc>
              <a:spcBef>
                <a:spcPts val="500"/>
              </a:spcBef>
              <a:spcAft>
                <a:spcPts val="0"/>
              </a:spcAft>
              <a:buSzPts val="1800"/>
              <a:buChar char="•"/>
              <a:defRPr>
                <a:solidFill>
                  <a:schemeClr val="lt1"/>
                </a:solidFill>
              </a:defRPr>
            </a:lvl4pPr>
            <a:lvl5pPr indent="-342900" lvl="4" marL="2286000" algn="l">
              <a:lnSpc>
                <a:spcPct val="90000"/>
              </a:lnSpc>
              <a:spcBef>
                <a:spcPts val="500"/>
              </a:spcBef>
              <a:spcAft>
                <a:spcPts val="0"/>
              </a:spcAft>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bg>
      <p:bgPr>
        <a:solidFill>
          <a:schemeClr val="accent2"/>
        </a:solidFill>
      </p:bgPr>
    </p:bg>
    <p:spTree>
      <p:nvGrpSpPr>
        <p:cNvPr id="146" name="Shape 146"/>
        <p:cNvGrpSpPr/>
        <p:nvPr/>
      </p:nvGrpSpPr>
      <p:grpSpPr>
        <a:xfrm>
          <a:off x="0" y="0"/>
          <a:ext cx="0" cy="0"/>
          <a:chOff x="0" y="0"/>
          <a:chExt cx="0" cy="0"/>
        </a:xfrm>
      </p:grpSpPr>
      <p:sp>
        <p:nvSpPr>
          <p:cNvPr id="147" name="Google Shape;147;p27"/>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2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7"/>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7"/>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2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53" name="Google Shape;153;p27"/>
          <p:cNvGrpSpPr/>
          <p:nvPr/>
        </p:nvGrpSpPr>
        <p:grpSpPr>
          <a:xfrm rot="-5400000">
            <a:off x="390304" y="-431739"/>
            <a:ext cx="757355" cy="863476"/>
            <a:chOff x="10431418" y="6819549"/>
            <a:chExt cx="3512798" cy="4005019"/>
          </a:xfrm>
        </p:grpSpPr>
        <p:sp>
          <p:nvSpPr>
            <p:cNvPr id="154" name="Google Shape;154;p27"/>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27"/>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56" name="Google Shape;156;p27"/>
          <p:cNvGrpSpPr/>
          <p:nvPr/>
        </p:nvGrpSpPr>
        <p:grpSpPr>
          <a:xfrm>
            <a:off x="-1" y="1357409"/>
            <a:ext cx="12192000" cy="4846320"/>
            <a:chOff x="-1" y="1357409"/>
            <a:chExt cx="12192000" cy="4917518"/>
          </a:xfrm>
        </p:grpSpPr>
        <p:sp>
          <p:nvSpPr>
            <p:cNvPr id="157" name="Google Shape;157;p27"/>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27"/>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9" name="Google Shape;159;p27"/>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2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27"/>
          <p:cNvSpPr txBox="1"/>
          <p:nvPr>
            <p:ph idx="1" type="body"/>
          </p:nvPr>
        </p:nvSpPr>
        <p:spPr>
          <a:xfrm>
            <a:off x="444500" y="1681163"/>
            <a:ext cx="5157787"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2" name="Google Shape;162;p27"/>
          <p:cNvSpPr txBox="1"/>
          <p:nvPr>
            <p:ph idx="2" type="body"/>
          </p:nvPr>
        </p:nvSpPr>
        <p:spPr>
          <a:xfrm>
            <a:off x="6500812" y="1681163"/>
            <a:ext cx="5157788"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3" name="Google Shape;163;p27"/>
          <p:cNvSpPr txBox="1"/>
          <p:nvPr>
            <p:ph idx="3" type="body"/>
          </p:nvPr>
        </p:nvSpPr>
        <p:spPr>
          <a:xfrm>
            <a:off x="444500"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7"/>
          <p:cNvSpPr txBox="1"/>
          <p:nvPr>
            <p:ph idx="4" type="body"/>
          </p:nvPr>
        </p:nvSpPr>
        <p:spPr>
          <a:xfrm>
            <a:off x="647541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820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rebuchet MS"/>
              <a:buNone/>
              <a:defRPr b="0" i="0" sz="44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838200" y="1825625"/>
            <a:ext cx="108204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8"/>
          <p:cNvSpPr txBox="1"/>
          <p:nvPr>
            <p:ph idx="12" type="sldNum"/>
          </p:nvPr>
        </p:nvSpPr>
        <p:spPr>
          <a:xfrm>
            <a:off x="11112500" y="6356350"/>
            <a:ext cx="660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8"/>
          <p:cNvSpPr/>
          <p:nvPr/>
        </p:nvSpPr>
        <p:spPr>
          <a:xfrm>
            <a:off x="0" y="1"/>
            <a:ext cx="12192000" cy="6857999"/>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18"/>
          <p:cNvSpPr/>
          <p:nvPr/>
        </p:nvSpPr>
        <p:spPr>
          <a:xfrm>
            <a:off x="0" y="1"/>
            <a:ext cx="12192001" cy="6857999"/>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p1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18"/>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18"/>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18"/>
          <p:cNvSpPr txBox="1"/>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n-US" sz="3200" u="none" cap="none" strike="noStrike">
                <a:solidFill>
                  <a:schemeClr val="lt1"/>
                </a:solidFill>
                <a:latin typeface="Trebuchet MS"/>
                <a:ea typeface="Trebuchet MS"/>
                <a:cs typeface="Trebuchet MS"/>
                <a:sym typeface="Trebuchet MS"/>
              </a:rPr>
              <a:t>Click to edit Master title style</a:t>
            </a:r>
            <a:endParaRPr b="0" i="0" sz="1400" u="none" cap="none" strike="noStrike">
              <a:solidFill>
                <a:srgbClr val="000000"/>
              </a:solidFill>
              <a:latin typeface="Arial"/>
              <a:ea typeface="Arial"/>
              <a:cs typeface="Arial"/>
              <a:sym typeface="Arial"/>
            </a:endParaRPr>
          </a:p>
        </p:txBody>
      </p:sp>
      <p:grpSp>
        <p:nvGrpSpPr>
          <p:cNvPr id="19" name="Google Shape;19;p18"/>
          <p:cNvGrpSpPr/>
          <p:nvPr/>
        </p:nvGrpSpPr>
        <p:grpSpPr>
          <a:xfrm rot="-5400000">
            <a:off x="390304" y="-431739"/>
            <a:ext cx="757355" cy="863476"/>
            <a:chOff x="10431418" y="6819549"/>
            <a:chExt cx="3512798" cy="4005019"/>
          </a:xfrm>
        </p:grpSpPr>
        <p:sp>
          <p:nvSpPr>
            <p:cNvPr id="20" name="Google Shape;20;p1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1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2" name="Google Shape;22;p18"/>
          <p:cNvGrpSpPr/>
          <p:nvPr/>
        </p:nvGrpSpPr>
        <p:grpSpPr>
          <a:xfrm>
            <a:off x="-1" y="1357409"/>
            <a:ext cx="12192000" cy="4846320"/>
            <a:chOff x="-1" y="1357409"/>
            <a:chExt cx="12192000" cy="4917518"/>
          </a:xfrm>
        </p:grpSpPr>
        <p:sp>
          <p:nvSpPr>
            <p:cNvPr id="23" name="Google Shape;23;p18"/>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18"/>
            <p:cNvSpPr/>
            <p:nvPr/>
          </p:nvSpPr>
          <p:spPr>
            <a:xfrm flipH="1" rot="10800000">
              <a:off x="-1" y="1357409"/>
              <a:ext cx="12192000"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 name="Google Shape;25;p1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8"/>
          <p:cNvSpPr txBox="1"/>
          <p:nvPr/>
        </p:nvSpPr>
        <p:spPr>
          <a:xfrm>
            <a:off x="11252200" y="6315075"/>
            <a:ext cx="4064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5" name="Shape 315"/>
        <p:cNvGrpSpPr/>
        <p:nvPr/>
      </p:nvGrpSpPr>
      <p:grpSpPr>
        <a:xfrm>
          <a:off x="0" y="0"/>
          <a:ext cx="0" cy="0"/>
          <a:chOff x="0" y="0"/>
          <a:chExt cx="0" cy="0"/>
        </a:xfrm>
      </p:grpSpPr>
      <p:sp>
        <p:nvSpPr>
          <p:cNvPr id="316" name="Google Shape;316;p1"/>
          <p:cNvSpPr/>
          <p:nvPr/>
        </p:nvSpPr>
        <p:spPr>
          <a:xfrm>
            <a:off x="0" y="5448626"/>
            <a:ext cx="6738450" cy="1409374"/>
          </a:xfrm>
          <a:custGeom>
            <a:rect b="b" l="l" r="r" t="t"/>
            <a:pathLst>
              <a:path extrusionOk="0" h="1409374" w="6738450">
                <a:moveTo>
                  <a:pt x="0" y="0"/>
                </a:moveTo>
                <a:lnTo>
                  <a:pt x="6738450" y="0"/>
                </a:lnTo>
                <a:lnTo>
                  <a:pt x="6085725" y="1409374"/>
                </a:lnTo>
                <a:lnTo>
                  <a:pt x="1524000" y="1409374"/>
                </a:lnTo>
                <a:lnTo>
                  <a:pt x="1200418" y="1409374"/>
                </a:lnTo>
                <a:lnTo>
                  <a:pt x="0" y="1409374"/>
                </a:lnTo>
                <a:close/>
              </a:path>
            </a:pathLst>
          </a:custGeom>
          <a:solidFill>
            <a:srgbClr val="7F7F7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7" name="Google Shape;317;p1"/>
          <p:cNvSpPr/>
          <p:nvPr/>
        </p:nvSpPr>
        <p:spPr>
          <a:xfrm flipH="1">
            <a:off x="6102096" y="3608996"/>
            <a:ext cx="4522796" cy="3249004"/>
          </a:xfrm>
          <a:custGeom>
            <a:rect b="b" l="l" r="r" t="t"/>
            <a:pathLst>
              <a:path extrusionOk="0" h="3249004" w="4522796">
                <a:moveTo>
                  <a:pt x="3018081" y="0"/>
                </a:moveTo>
                <a:lnTo>
                  <a:pt x="0" y="0"/>
                </a:lnTo>
                <a:lnTo>
                  <a:pt x="0" y="3249004"/>
                </a:lnTo>
                <a:lnTo>
                  <a:pt x="4522796" y="324900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318" name="Google Shape;318;p1"/>
          <p:cNvSpPr txBox="1"/>
          <p:nvPr>
            <p:ph type="ctrTitle"/>
          </p:nvPr>
        </p:nvSpPr>
        <p:spPr>
          <a:xfrm>
            <a:off x="1524000" y="2751117"/>
            <a:ext cx="6618000" cy="135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5400"/>
              <a:buFont typeface="Trebuchet MS"/>
              <a:buNone/>
            </a:pPr>
            <a:r>
              <a:rPr lang="en-US" sz="5400"/>
              <a:t>StockWatch</a:t>
            </a:r>
            <a:endParaRPr/>
          </a:p>
        </p:txBody>
      </p:sp>
      <p:sp>
        <p:nvSpPr>
          <p:cNvPr id="319" name="Google Shape;319;p1"/>
          <p:cNvSpPr txBox="1"/>
          <p:nvPr>
            <p:ph idx="1" type="subTitle"/>
          </p:nvPr>
        </p:nvSpPr>
        <p:spPr>
          <a:xfrm>
            <a:off x="504023" y="4238569"/>
            <a:ext cx="6618051" cy="9111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900"/>
              <a:buNone/>
            </a:pPr>
            <a:r>
              <a:rPr lang="en-US" sz="1900"/>
              <a:t>Chenson Johnson, Binju Shrestha, Samuel Khalil, David Osterhoff, Yunfan Yang, Zheng Zeng, Zhuoming Lei</a:t>
            </a:r>
            <a:endParaRPr/>
          </a:p>
        </p:txBody>
      </p:sp>
      <p:sp>
        <p:nvSpPr>
          <p:cNvPr id="320" name="Google Shape;320;p1"/>
          <p:cNvSpPr/>
          <p:nvPr/>
        </p:nvSpPr>
        <p:spPr>
          <a:xfrm>
            <a:off x="0" y="0"/>
            <a:ext cx="5920618" cy="2896258"/>
          </a:xfrm>
          <a:custGeom>
            <a:rect b="b" l="l" r="r" t="t"/>
            <a:pathLst>
              <a:path extrusionOk="0" h="2896258" w="592061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https://lh3.googleusercontent.com/d3zpcVbyLLskYcfpDOnPN0WRfIw8FYvLFE3lYRYejdq2i6MDhIMslTnx0vIBulcGLe3Cmd5_ZReD1gWI8ZkWBMRSwNJUtY4LS8YysRnZ93aBiEU4E5RxNN6VRi6Qozau-agADzAE9kA" id="321" name="Google Shape;321;p1"/>
          <p:cNvPicPr preferRelativeResize="0"/>
          <p:nvPr/>
        </p:nvPicPr>
        <p:blipFill rotWithShape="1">
          <a:blip r:embed="rId3">
            <a:alphaModFix/>
          </a:blip>
          <a:srcRect b="0" l="0" r="0" t="0"/>
          <a:stretch/>
        </p:blipFill>
        <p:spPr>
          <a:xfrm>
            <a:off x="7545763" y="2419865"/>
            <a:ext cx="3079129" cy="812624"/>
          </a:xfrm>
          <a:prstGeom prst="rect">
            <a:avLst/>
          </a:prstGeom>
          <a:noFill/>
          <a:ln>
            <a:noFill/>
          </a:ln>
        </p:spPr>
      </p:pic>
      <p:sp>
        <p:nvSpPr>
          <p:cNvPr id="322" name="Google Shape;322;p1"/>
          <p:cNvSpPr/>
          <p:nvPr/>
        </p:nvSpPr>
        <p:spPr>
          <a:xfrm>
            <a:off x="6095998" y="5448626"/>
            <a:ext cx="5925190" cy="1409374"/>
          </a:xfrm>
          <a:custGeom>
            <a:rect b="b" l="l" r="r" t="t"/>
            <a:pathLst>
              <a:path extrusionOk="0" h="1409374" w="5925190">
                <a:moveTo>
                  <a:pt x="652725" y="0"/>
                </a:moveTo>
                <a:lnTo>
                  <a:pt x="5925190" y="0"/>
                </a:lnTo>
                <a:lnTo>
                  <a:pt x="5925190" y="1409374"/>
                </a:lnTo>
                <a:lnTo>
                  <a:pt x="0" y="1409374"/>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1" name="Shape 431"/>
        <p:cNvGrpSpPr/>
        <p:nvPr/>
      </p:nvGrpSpPr>
      <p:grpSpPr>
        <a:xfrm>
          <a:off x="0" y="0"/>
          <a:ext cx="0" cy="0"/>
          <a:chOff x="0" y="0"/>
          <a:chExt cx="0" cy="0"/>
        </a:xfrm>
      </p:grpSpPr>
      <p:sp>
        <p:nvSpPr>
          <p:cNvPr id="432" name="Google Shape;432;p10"/>
          <p:cNvSpPr/>
          <p:nvPr/>
        </p:nvSpPr>
        <p:spPr>
          <a:xfrm>
            <a:off x="327546" y="4572000"/>
            <a:ext cx="7058307" cy="19642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3" name="Google Shape;433;p10"/>
          <p:cNvSpPr/>
          <p:nvPr/>
        </p:nvSpPr>
        <p:spPr>
          <a:xfrm>
            <a:off x="524256" y="4767072"/>
            <a:ext cx="6594189" cy="1625210"/>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000000"/>
              </a:buClr>
              <a:buSzPts val="3400"/>
              <a:buFont typeface="Arial"/>
              <a:buNone/>
            </a:pPr>
            <a:r>
              <a:rPr b="1" i="0" lang="en-US" sz="3400" u="none" cap="none" strike="noStrike">
                <a:solidFill>
                  <a:srgbClr val="FFFFFF"/>
                </a:solidFill>
                <a:latin typeface="Trebuchet MS"/>
                <a:ea typeface="Trebuchet MS"/>
                <a:cs typeface="Trebuchet MS"/>
                <a:sym typeface="Trebuchet MS"/>
              </a:rPr>
              <a:t>Test Forms</a:t>
            </a:r>
            <a:endParaRPr b="0" i="0" sz="3400" u="none" cap="none" strike="noStrike">
              <a:solidFill>
                <a:srgbClr val="FFFFFF"/>
              </a:solidFill>
              <a:latin typeface="Trebuchet MS"/>
              <a:ea typeface="Trebuchet MS"/>
              <a:cs typeface="Trebuchet MS"/>
              <a:sym typeface="Trebuchet MS"/>
            </a:endParaRPr>
          </a:p>
          <a:p>
            <a:pPr indent="0" lvl="0" marL="0" marR="0" rtl="0" algn="r">
              <a:lnSpc>
                <a:spcPct val="90000"/>
              </a:lnSpc>
              <a:spcBef>
                <a:spcPts val="600"/>
              </a:spcBef>
              <a:spcAft>
                <a:spcPts val="0"/>
              </a:spcAft>
              <a:buClr>
                <a:srgbClr val="000000"/>
              </a:buClr>
              <a:buSzPts val="3400"/>
              <a:buFont typeface="Arial"/>
              <a:buNone/>
            </a:pPr>
            <a:br>
              <a:rPr b="0" i="0" lang="en-US" sz="3400" u="none" cap="none" strike="noStrike">
                <a:solidFill>
                  <a:srgbClr val="FFFFFF"/>
                </a:solidFill>
                <a:latin typeface="Trebuchet MS"/>
                <a:ea typeface="Trebuchet MS"/>
                <a:cs typeface="Trebuchet MS"/>
                <a:sym typeface="Trebuchet MS"/>
              </a:rPr>
            </a:br>
            <a:endParaRPr b="0" i="0" sz="3400" u="none" cap="none" strike="noStrike">
              <a:solidFill>
                <a:srgbClr val="FFFFFF"/>
              </a:solidFill>
              <a:latin typeface="Trebuchet MS"/>
              <a:ea typeface="Trebuchet MS"/>
              <a:cs typeface="Trebuchet MS"/>
              <a:sym typeface="Trebuchet MS"/>
            </a:endParaRPr>
          </a:p>
        </p:txBody>
      </p:sp>
      <p:pic>
        <p:nvPicPr>
          <p:cNvPr descr="https://lh5.googleusercontent.com/AJ9JgzPz051FPJwHtTbucpYOzpi-w24yg1mzPNJhQyF1eUHG5mUxOkgfe1xyuO3TvfQONUwMsCWS6ePxVfg7PWFUEQ0uL9xxmE9nNBaLfSw6TtzEHWYXE-dpjRitJd_6ZGP0jaqNRbw" id="434" name="Google Shape;434;p10"/>
          <p:cNvPicPr preferRelativeResize="0"/>
          <p:nvPr/>
        </p:nvPicPr>
        <p:blipFill rotWithShape="1">
          <a:blip r:embed="rId3">
            <a:alphaModFix/>
          </a:blip>
          <a:srcRect b="11306" l="0" r="-1" t="2036"/>
          <a:stretch/>
        </p:blipFill>
        <p:spPr>
          <a:xfrm>
            <a:off x="327547" y="321733"/>
            <a:ext cx="7058306" cy="4107392"/>
          </a:xfrm>
          <a:prstGeom prst="rect">
            <a:avLst/>
          </a:prstGeom>
          <a:noFill/>
          <a:ln>
            <a:noFill/>
          </a:ln>
        </p:spPr>
      </p:pic>
      <p:sp>
        <p:nvSpPr>
          <p:cNvPr id="435" name="Google Shape;435;p10"/>
          <p:cNvSpPr/>
          <p:nvPr/>
        </p:nvSpPr>
        <p:spPr>
          <a:xfrm>
            <a:off x="7534655" y="321732"/>
            <a:ext cx="4335613" cy="621453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6" name="Google Shape;436;p10"/>
          <p:cNvSpPr/>
          <p:nvPr/>
        </p:nvSpPr>
        <p:spPr>
          <a:xfrm>
            <a:off x="8029319" y="917725"/>
            <a:ext cx="3424739" cy="4852362"/>
          </a:xfrm>
          <a:prstGeom prst="rect">
            <a:avLst/>
          </a:prstGeom>
          <a:noFill/>
          <a:ln>
            <a:noFill/>
          </a:ln>
        </p:spPr>
        <p:txBody>
          <a:bodyPr anchorCtr="0" anchor="ctr" bIns="45700" lIns="91425" spcFirstLastPara="1" rIns="91425" wrap="square" tIns="45700">
            <a:normAutofit/>
          </a:bodyPr>
          <a:lstStyle/>
          <a:p>
            <a:pPr indent="-127000" lvl="0" marL="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Outgoing Links that directs to another webpage</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Internal Links that can allow navigation from one page in a website to another</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Anchor Links to make navigating easier</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Mail to Links </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160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Check to make sure default values are being populated</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Forms are clearly formatted and readable</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rgbClr val="FFFFFF"/>
              </a:buClr>
              <a:buSzPts val="2000"/>
              <a:buFont typeface="Arial"/>
              <a:buChar char="•"/>
            </a:pPr>
            <a:r>
              <a:rPr b="0" i="0" lang="en-US" sz="2000" u="none" cap="none" strike="noStrike">
                <a:solidFill>
                  <a:srgbClr val="FFFFFF"/>
                </a:solidFill>
                <a:latin typeface="Arial"/>
                <a:ea typeface="Arial"/>
                <a:cs typeface="Arial"/>
                <a:sym typeface="Arial"/>
              </a:rPr>
              <a:t>Checking to make sure the right error message is shown.</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1600"/>
              </a:spcBef>
              <a:spcAft>
                <a:spcPts val="0"/>
              </a:spcAft>
              <a:buClr>
                <a:schemeClr val="dk1"/>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437" name="Google Shape;437;p10"/>
          <p:cNvSpPr txBox="1"/>
          <p:nvPr>
            <p:ph idx="12" type="sldNum"/>
          </p:nvPr>
        </p:nvSpPr>
        <p:spPr>
          <a:xfrm>
            <a:off x="10837333" y="6535157"/>
            <a:ext cx="973667" cy="27432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1" name="Shape 441"/>
        <p:cNvGrpSpPr/>
        <p:nvPr/>
      </p:nvGrpSpPr>
      <p:grpSpPr>
        <a:xfrm>
          <a:off x="0" y="0"/>
          <a:ext cx="0" cy="0"/>
          <a:chOff x="0" y="0"/>
          <a:chExt cx="0" cy="0"/>
        </a:xfrm>
      </p:grpSpPr>
      <p:sp>
        <p:nvSpPr>
          <p:cNvPr id="442" name="Google Shape;442;p11"/>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443" name="Google Shape;443;p11"/>
          <p:cNvGrpSpPr/>
          <p:nvPr/>
        </p:nvGrpSpPr>
        <p:grpSpPr>
          <a:xfrm>
            <a:off x="-417513" y="0"/>
            <a:ext cx="12584114" cy="6853238"/>
            <a:chOff x="-417513" y="0"/>
            <a:chExt cx="12584114" cy="6853238"/>
          </a:xfrm>
        </p:grpSpPr>
        <p:sp>
          <p:nvSpPr>
            <p:cNvPr id="444" name="Google Shape;444;p1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11"/>
          <p:cNvGrpSpPr/>
          <p:nvPr/>
        </p:nvGrpSpPr>
        <p:grpSpPr>
          <a:xfrm>
            <a:off x="800144" y="1699589"/>
            <a:ext cx="3674476" cy="3470421"/>
            <a:chOff x="697883" y="1816768"/>
            <a:chExt cx="3674476" cy="3470421"/>
          </a:xfrm>
        </p:grpSpPr>
        <p:sp>
          <p:nvSpPr>
            <p:cNvPr id="466" name="Google Shape;466;p1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9" name="Google Shape;469;p11"/>
          <p:cNvSpPr/>
          <p:nvPr/>
        </p:nvSpPr>
        <p:spPr>
          <a:xfrm>
            <a:off x="904877" y="2415322"/>
            <a:ext cx="3451730" cy="2399869"/>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000"/>
              <a:buFont typeface="Arial"/>
              <a:buNone/>
            </a:pPr>
            <a:r>
              <a:rPr b="1" i="0" lang="en-US" sz="4000" u="none" cap="none" strike="noStrike">
                <a:solidFill>
                  <a:srgbClr val="FFFFFF"/>
                </a:solidFill>
                <a:latin typeface="Trebuchet MS"/>
                <a:ea typeface="Trebuchet MS"/>
                <a:cs typeface="Trebuchet MS"/>
                <a:sym typeface="Trebuchet MS"/>
              </a:rPr>
              <a:t>HTML &amp; CSS Testing </a:t>
            </a:r>
            <a:endParaRPr b="0" i="0" sz="4000" u="none" cap="none" strike="noStrike">
              <a:solidFill>
                <a:srgbClr val="FFFFFF"/>
              </a:solidFill>
              <a:latin typeface="Trebuchet MS"/>
              <a:ea typeface="Trebuchet MS"/>
              <a:cs typeface="Trebuchet MS"/>
              <a:sym typeface="Trebuchet MS"/>
            </a:endParaRPr>
          </a:p>
          <a:p>
            <a:pPr indent="0" lvl="0" marL="0" marR="0" rtl="0" algn="ctr">
              <a:lnSpc>
                <a:spcPct val="90000"/>
              </a:lnSpc>
              <a:spcBef>
                <a:spcPts val="600"/>
              </a:spcBef>
              <a:spcAft>
                <a:spcPts val="0"/>
              </a:spcAft>
              <a:buClr>
                <a:srgbClr val="000000"/>
              </a:buClr>
              <a:buSzPts val="4000"/>
              <a:buFont typeface="Arial"/>
              <a:buNone/>
            </a:pPr>
            <a:br>
              <a:rPr b="0" i="0" lang="en-US" sz="4000" u="none" cap="none" strike="noStrike">
                <a:solidFill>
                  <a:srgbClr val="FFFFFF"/>
                </a:solidFill>
                <a:latin typeface="Trebuchet MS"/>
                <a:ea typeface="Trebuchet MS"/>
                <a:cs typeface="Trebuchet MS"/>
                <a:sym typeface="Trebuchet MS"/>
              </a:rPr>
            </a:br>
            <a:endParaRPr b="0" i="0" sz="4000" u="none" cap="none" strike="noStrike">
              <a:solidFill>
                <a:srgbClr val="FFFFFF"/>
              </a:solidFill>
              <a:latin typeface="Trebuchet MS"/>
              <a:ea typeface="Trebuchet MS"/>
              <a:cs typeface="Trebuchet MS"/>
              <a:sym typeface="Trebuchet MS"/>
            </a:endParaRPr>
          </a:p>
        </p:txBody>
      </p:sp>
      <p:sp>
        <p:nvSpPr>
          <p:cNvPr id="470" name="Google Shape;470;p1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7F7F7F"/>
                </a:solidFill>
                <a:latin typeface="Arial"/>
                <a:ea typeface="Arial"/>
                <a:cs typeface="Arial"/>
                <a:sym typeface="Arial"/>
              </a:rPr>
              <a:t>‹#›</a:t>
            </a:fld>
            <a:endParaRPr sz="1200">
              <a:solidFill>
                <a:srgbClr val="7F7F7F"/>
              </a:solidFill>
              <a:latin typeface="Arial"/>
              <a:ea typeface="Arial"/>
              <a:cs typeface="Arial"/>
              <a:sym typeface="Arial"/>
            </a:endParaRPr>
          </a:p>
        </p:txBody>
      </p:sp>
      <p:sp>
        <p:nvSpPr>
          <p:cNvPr id="471" name="Google Shape;471;p11"/>
          <p:cNvSpPr/>
          <p:nvPr/>
        </p:nvSpPr>
        <p:spPr>
          <a:xfrm>
            <a:off x="5120640" y="804672"/>
            <a:ext cx="6281928" cy="5248656"/>
          </a:xfrm>
          <a:prstGeom prst="rect">
            <a:avLst/>
          </a:prstGeom>
          <a:noFill/>
          <a:ln>
            <a:noFill/>
          </a:ln>
        </p:spPr>
        <p:txBody>
          <a:bodyPr anchorCtr="0" anchor="ctr" bIns="45700" lIns="91425" spcFirstLastPara="1" rIns="91425" wrap="square" tIns="45700">
            <a:normAutofit/>
          </a:bodyPr>
          <a:lstStyle/>
          <a:p>
            <a:pPr indent="-457200" lvl="0" marL="4572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We also want to test the html and css of the site to make sure the search engines can find our site easily and this will include </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1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Checking for syntax Errors</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Making sure the color scheme is readable </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Ensuring standard compliance</a:t>
            </a:r>
            <a:endParaRPr b="0" i="0" sz="1400" u="none" cap="none" strike="noStrike">
              <a:solidFill>
                <a:srgbClr val="000000"/>
              </a:solidFill>
              <a:latin typeface="Arial"/>
              <a:ea typeface="Arial"/>
              <a:cs typeface="Arial"/>
              <a:sym typeface="Arial"/>
            </a:endParaRPr>
          </a:p>
        </p:txBody>
      </p:sp>
      <p:sp>
        <p:nvSpPr>
          <p:cNvPr id="472" name="Google Shape;472;p11"/>
          <p:cNvSpPr txBox="1"/>
          <p:nvPr/>
        </p:nvSpPr>
        <p:spPr>
          <a:xfrm>
            <a:off x="11040750" y="-202750"/>
            <a:ext cx="1371600"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the rest of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0000">
              <a:srgbClr val="FAFAFA"/>
            </a:gs>
            <a:gs pos="100000">
              <a:srgbClr val="CECECE"/>
            </a:gs>
          </a:gsLst>
          <a:lin ang="5400000" scaled="0"/>
        </a:gradFill>
      </p:bgPr>
    </p:bg>
    <p:spTree>
      <p:nvGrpSpPr>
        <p:cNvPr id="476" name="Shape 476"/>
        <p:cNvGrpSpPr/>
        <p:nvPr/>
      </p:nvGrpSpPr>
      <p:grpSpPr>
        <a:xfrm>
          <a:off x="0" y="0"/>
          <a:ext cx="0" cy="0"/>
          <a:chOff x="0" y="0"/>
          <a:chExt cx="0" cy="0"/>
        </a:xfrm>
      </p:grpSpPr>
      <p:sp>
        <p:nvSpPr>
          <p:cNvPr id="477" name="Google Shape;477;p12"/>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Impact"/>
              <a:ea typeface="Impact"/>
              <a:cs typeface="Impact"/>
              <a:sym typeface="Impact"/>
            </a:endParaRPr>
          </a:p>
        </p:txBody>
      </p:sp>
      <p:sp>
        <p:nvSpPr>
          <p:cNvPr id="478" name="Google Shape;478;p12"/>
          <p:cNvSpPr/>
          <p:nvPr/>
        </p:nvSpPr>
        <p:spPr>
          <a:xfrm rot="-120000">
            <a:off x="-1623060" y="1001456"/>
            <a:ext cx="10561320" cy="5404104"/>
          </a:xfrm>
          <a:prstGeom prst="rect">
            <a:avLst/>
          </a:prstGeom>
          <a:solidFill>
            <a:srgbClr val="FFFFFF"/>
          </a:solidFill>
          <a:ln cap="sq" cmpd="thinThick" w="9525">
            <a:solidFill>
              <a:srgbClr val="DDDDDD"/>
            </a:solidFill>
            <a:prstDash val="solid"/>
            <a:miter lim="800000"/>
            <a:headEnd len="sm" w="sm" type="none"/>
            <a:tailEnd len="sm" w="sm" type="none"/>
          </a:ln>
          <a:effectLst>
            <a:outerShdw blurRad="2667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Impact"/>
              <a:ea typeface="Impact"/>
              <a:cs typeface="Impact"/>
              <a:sym typeface="Impact"/>
            </a:endParaRPr>
          </a:p>
        </p:txBody>
      </p:sp>
      <p:pic>
        <p:nvPicPr>
          <p:cNvPr descr="https://lh5.googleusercontent.com/hPbkaqoeiaHGdxboQm1V29T5rNVQc80djplkdXbTB9qjhx3OokaDyfdZXID71TNt_pSdOBL-JFXe-fElMZEcgVHilJEiAJFQLOOB0ef2ESKZfGZJJVPmmPOueazszTDhu9qPaprHBrU" id="479" name="Google Shape;479;p12"/>
          <p:cNvPicPr preferRelativeResize="0"/>
          <p:nvPr/>
        </p:nvPicPr>
        <p:blipFill rotWithShape="1">
          <a:blip r:embed="rId3">
            <a:alphaModFix/>
          </a:blip>
          <a:srcRect b="3908" l="0" r="1" t="0"/>
          <a:stretch/>
        </p:blipFill>
        <p:spPr>
          <a:xfrm rot="-120000">
            <a:off x="1137837" y="1003258"/>
            <a:ext cx="9916327" cy="4764396"/>
          </a:xfrm>
          <a:prstGeom prst="rect">
            <a:avLst/>
          </a:prstGeom>
          <a:noFill/>
          <a:ln>
            <a:noFill/>
          </a:ln>
        </p:spPr>
      </p:pic>
      <p:sp>
        <p:nvSpPr>
          <p:cNvPr id="480" name="Google Shape;4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888888"/>
                </a:solidFill>
                <a:latin typeface="Arial"/>
                <a:ea typeface="Arial"/>
                <a:cs typeface="Arial"/>
                <a:sym typeface="Arial"/>
              </a:rPr>
              <a:t>‹#›</a:t>
            </a:fld>
            <a:endParaRPr sz="1200">
              <a:solidFill>
                <a:srgbClr val="888888"/>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4" name="Shape 484"/>
        <p:cNvGrpSpPr/>
        <p:nvPr/>
      </p:nvGrpSpPr>
      <p:grpSpPr>
        <a:xfrm>
          <a:off x="0" y="0"/>
          <a:ext cx="0" cy="0"/>
          <a:chOff x="0" y="0"/>
          <a:chExt cx="0" cy="0"/>
        </a:xfrm>
      </p:grpSpPr>
      <p:sp>
        <p:nvSpPr>
          <p:cNvPr id="485" name="Google Shape;48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6" name="Google Shape;486;p13"/>
          <p:cNvSpPr/>
          <p:nvPr/>
        </p:nvSpPr>
        <p:spPr>
          <a:xfrm>
            <a:off x="0" y="2030410"/>
            <a:ext cx="7005134" cy="4827590"/>
          </a:xfrm>
          <a:custGeom>
            <a:rect b="b" l="l" r="r" t="t"/>
            <a:pathLst>
              <a:path extrusionOk="0" h="4827590" w="7005134">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7" name="Google Shape;487;p13"/>
          <p:cNvSpPr/>
          <p:nvPr/>
        </p:nvSpPr>
        <p:spPr>
          <a:xfrm>
            <a:off x="1158240" y="4894262"/>
            <a:ext cx="10307952"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chemeClr val="dk1"/>
                </a:solidFill>
                <a:latin typeface="Trebuchet MS"/>
                <a:ea typeface="Trebuchet MS"/>
                <a:cs typeface="Trebuchet MS"/>
                <a:sym typeface="Trebuchet MS"/>
              </a:rPr>
              <a:t>Human Factor / Interface Testing</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600"/>
              </a:spcBef>
              <a:spcAft>
                <a:spcPts val="0"/>
              </a:spcAft>
              <a:buClr>
                <a:srgbClr val="000000"/>
              </a:buClr>
              <a:buSzPts val="2800"/>
              <a:buFont typeface="Arial"/>
              <a:buNone/>
            </a:pPr>
            <a:br>
              <a:rPr b="0" i="0" lang="en-US" sz="2800" u="none" cap="none" strike="noStrike">
                <a:solidFill>
                  <a:schemeClr val="dk1"/>
                </a:solidFill>
                <a:latin typeface="Trebuchet MS"/>
                <a:ea typeface="Trebuchet MS"/>
                <a:cs typeface="Trebuchet MS"/>
                <a:sym typeface="Trebuchet MS"/>
              </a:rPr>
            </a:br>
            <a:endParaRPr b="0" i="0" sz="2800" u="none" cap="none" strike="noStrike">
              <a:solidFill>
                <a:schemeClr val="dk1"/>
              </a:solidFill>
              <a:latin typeface="Trebuchet MS"/>
              <a:ea typeface="Trebuchet MS"/>
              <a:cs typeface="Trebuchet MS"/>
              <a:sym typeface="Trebuchet MS"/>
            </a:endParaRPr>
          </a:p>
        </p:txBody>
      </p:sp>
      <p:sp>
        <p:nvSpPr>
          <p:cNvPr id="488" name="Google Shape;488;p13"/>
          <p:cNvSpPr/>
          <p:nvPr/>
        </p:nvSpPr>
        <p:spPr>
          <a:xfrm>
            <a:off x="1161288" y="701019"/>
            <a:ext cx="6484094" cy="3382247"/>
          </a:xfrm>
          <a:prstGeom prst="rect">
            <a:avLst/>
          </a:prstGeom>
          <a:noFill/>
          <a:ln>
            <a:noFill/>
          </a:ln>
        </p:spPr>
        <p:txBody>
          <a:bodyPr anchorCtr="0" anchor="ctr" bIns="45700" lIns="91425" spcFirstLastPara="1" rIns="91425" wrap="square" tIns="45700">
            <a:normAutofit/>
          </a:bodyPr>
          <a:lstStyle/>
          <a:p>
            <a:pPr indent="-127000" lvl="0" marL="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areas to be tested here are:</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1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Application Testing : This will test that request are sent to the Database and output at the client side is displayed correctly.</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Database Server Testing: This will make sure queries are sent to the database give the expected results.</a:t>
            </a:r>
            <a:endParaRPr b="0" i="0" sz="1400" u="none" cap="none" strike="noStrike">
              <a:solidFill>
                <a:srgbClr val="000000"/>
              </a:solidFill>
              <a:latin typeface="Arial"/>
              <a:ea typeface="Arial"/>
              <a:cs typeface="Arial"/>
              <a:sym typeface="Arial"/>
            </a:endParaRPr>
          </a:p>
          <a:p>
            <a:pPr indent="-127000" lvl="0" marL="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Web Server Testing: This tests out all application requests that are done without service denial.</a:t>
            </a:r>
            <a:endParaRPr b="0" i="0" sz="1400" u="none" cap="none" strike="noStrike">
              <a:solidFill>
                <a:srgbClr val="000000"/>
              </a:solidFill>
              <a:latin typeface="Arial"/>
              <a:ea typeface="Arial"/>
              <a:cs typeface="Arial"/>
              <a:sym typeface="Arial"/>
            </a:endParaRPr>
          </a:p>
        </p:txBody>
      </p:sp>
      <p:cxnSp>
        <p:nvCxnSpPr>
          <p:cNvPr id="489" name="Google Shape;489;p13"/>
          <p:cNvCxnSpPr/>
          <p:nvPr/>
        </p:nvCxnSpPr>
        <p:spPr>
          <a:xfrm>
            <a:off x="1272540" y="4450080"/>
            <a:ext cx="1234440" cy="0"/>
          </a:xfrm>
          <a:prstGeom prst="straightConnector1">
            <a:avLst/>
          </a:prstGeom>
          <a:noFill/>
          <a:ln cap="flat" cmpd="sng" w="50800">
            <a:solidFill>
              <a:srgbClr val="3F3F3F"/>
            </a:solidFill>
            <a:prstDash val="solid"/>
            <a:miter lim="800000"/>
            <a:headEnd len="sm" w="sm" type="none"/>
            <a:tailEnd len="sm" w="sm" type="none"/>
          </a:ln>
        </p:spPr>
      </p:cxnSp>
      <p:sp>
        <p:nvSpPr>
          <p:cNvPr id="490" name="Google Shape;490;p13"/>
          <p:cNvSpPr/>
          <p:nvPr/>
        </p:nvSpPr>
        <p:spPr>
          <a:xfrm>
            <a:off x="8134348" y="999969"/>
            <a:ext cx="3444236" cy="3444236"/>
          </a:xfrm>
          <a:prstGeom prst="ellipse">
            <a:avLst/>
          </a:prstGeom>
          <a:solidFill>
            <a:schemeClr val="dk1">
              <a:alpha val="4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1" name="Google Shape;491;p13"/>
          <p:cNvSpPr/>
          <p:nvPr>
            <p:ph idx="12" type="sldNum"/>
          </p:nvPr>
        </p:nvSpPr>
        <p:spPr>
          <a:xfrm>
            <a:off x="11084767" y="6350238"/>
            <a:ext cx="365760" cy="365125"/>
          </a:xfrm>
          <a:prstGeom prst="ellipse">
            <a:avLst/>
          </a:prstGeom>
          <a:solidFill>
            <a:srgbClr val="595959"/>
          </a:solid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SzPts val="577"/>
              <a:buNone/>
            </a:pPr>
            <a:fld id="{00000000-1234-1234-1234-123412341234}" type="slidenum">
              <a:rPr lang="en-US" sz="577">
                <a:solidFill>
                  <a:srgbClr val="FFFFFF"/>
                </a:solidFill>
                <a:latin typeface="Arial"/>
                <a:ea typeface="Arial"/>
                <a:cs typeface="Arial"/>
                <a:sym typeface="Arial"/>
              </a:rPr>
              <a:t>‹#›</a:t>
            </a:fld>
            <a:endParaRPr sz="577">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1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498" name="Google Shape;498;p14"/>
          <p:cNvPicPr preferRelativeResize="0"/>
          <p:nvPr/>
        </p:nvPicPr>
        <p:blipFill rotWithShape="1">
          <a:blip r:embed="rId3">
            <a:alphaModFix/>
          </a:blip>
          <a:srcRect b="4503" l="4548" r="7445" t="4503"/>
          <a:stretch/>
        </p:blipFill>
        <p:spPr>
          <a:xfrm>
            <a:off x="776875" y="455400"/>
            <a:ext cx="9858375" cy="6040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1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505" name="Google Shape;505;p15"/>
          <p:cNvPicPr preferRelativeResize="0"/>
          <p:nvPr/>
        </p:nvPicPr>
        <p:blipFill rotWithShape="1">
          <a:blip r:embed="rId3">
            <a:alphaModFix/>
          </a:blip>
          <a:srcRect b="0" l="0" r="0" t="0"/>
          <a:stretch/>
        </p:blipFill>
        <p:spPr>
          <a:xfrm>
            <a:off x="776875" y="482200"/>
            <a:ext cx="9804801" cy="583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1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512" name="Google Shape;512;p16"/>
          <p:cNvPicPr preferRelativeResize="0"/>
          <p:nvPr/>
        </p:nvPicPr>
        <p:blipFill rotWithShape="1">
          <a:blip r:embed="rId3">
            <a:alphaModFix/>
          </a:blip>
          <a:srcRect b="7262" l="2947" r="7445" t="4818"/>
          <a:stretch/>
        </p:blipFill>
        <p:spPr>
          <a:xfrm>
            <a:off x="428625" y="308075"/>
            <a:ext cx="10755801" cy="612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6" name="Shape 516"/>
        <p:cNvGrpSpPr/>
        <p:nvPr/>
      </p:nvGrpSpPr>
      <p:grpSpPr>
        <a:xfrm>
          <a:off x="0" y="0"/>
          <a:ext cx="0" cy="0"/>
          <a:chOff x="0" y="0"/>
          <a:chExt cx="0" cy="0"/>
        </a:xfrm>
      </p:grpSpPr>
      <p:sp>
        <p:nvSpPr>
          <p:cNvPr id="517" name="Google Shape;517;p17"/>
          <p:cNvSpPr/>
          <p:nvPr/>
        </p:nvSpPr>
        <p:spPr>
          <a:xfrm>
            <a:off x="5769972" y="0"/>
            <a:ext cx="6421721" cy="6858000"/>
          </a:xfrm>
          <a:prstGeom prst="rect">
            <a:avLst/>
          </a:prstGeom>
          <a:gradFill>
            <a:gsLst>
              <a:gs pos="0">
                <a:srgbClr val="0065A4">
                  <a:alpha val="80784"/>
                </a:srgbClr>
              </a:gs>
              <a:gs pos="25000">
                <a:srgbClr val="0065A4">
                  <a:alpha val="60000"/>
                </a:srgbClr>
              </a:gs>
              <a:gs pos="94000">
                <a:srgbClr val="424244"/>
              </a:gs>
              <a:gs pos="100000">
                <a:srgbClr val="424244"/>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18" name="Google Shape;518;p17"/>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sp>
        <p:nvSpPr>
          <p:cNvPr id="519" name="Google Shape;519;p17"/>
          <p:cNvSpPr txBox="1"/>
          <p:nvPr>
            <p:ph type="ctrTitle"/>
          </p:nvPr>
        </p:nvSpPr>
        <p:spPr>
          <a:xfrm>
            <a:off x="804484"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Trebuchet MS"/>
              <a:buNone/>
            </a:pPr>
            <a:r>
              <a:rPr lang="en-US" sz="4400">
                <a:solidFill>
                  <a:srgbClr val="000000"/>
                </a:solidFill>
              </a:rPr>
              <a:t>Questions?</a:t>
            </a:r>
            <a:endParaRPr/>
          </a:p>
        </p:txBody>
      </p:sp>
      <p:sp>
        <p:nvSpPr>
          <p:cNvPr id="520" name="Google Shape;520;p17"/>
          <p:cNvSpPr/>
          <p:nvPr/>
        </p:nvSpPr>
        <p:spPr>
          <a:xfrm>
            <a:off x="6727121" y="581159"/>
            <a:ext cx="5464879" cy="6276841"/>
          </a:xfrm>
          <a:custGeom>
            <a:rect b="b" l="l" r="r" t="t"/>
            <a:pathLst>
              <a:path extrusionOk="0" h="6276841" w="5464879">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cap="flat" cmpd="sng" w="12700">
            <a:solidFill>
              <a:srgbClr val="74C9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https://lh3.googleusercontent.com/d3zpcVbyLLskYcfpDOnPN0WRfIw8FYvLFE3lYRYejdq2i6MDhIMslTnx0vIBulcGLe3Cmd5_ZReD1gWI8ZkWBMRSwNJUtY4LS8YysRnZ93aBiEU4E5RxNN6VRi6Qozau-agADzAE9kA" id="521" name="Google Shape;521;p17"/>
          <p:cNvPicPr preferRelativeResize="0"/>
          <p:nvPr/>
        </p:nvPicPr>
        <p:blipFill rotWithShape="1">
          <a:blip r:embed="rId4">
            <a:alphaModFix/>
          </a:blip>
          <a:srcRect b="0" l="0" r="0" t="0"/>
          <a:stretch/>
        </p:blipFill>
        <p:spPr>
          <a:xfrm>
            <a:off x="7709770" y="3339666"/>
            <a:ext cx="4141760" cy="1093067"/>
          </a:xfrm>
          <a:prstGeom prst="rect">
            <a:avLst/>
          </a:prstGeom>
          <a:noFill/>
          <a:ln>
            <a:noFill/>
          </a:ln>
        </p:spPr>
      </p:pic>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6" name="Shape 326"/>
        <p:cNvGrpSpPr/>
        <p:nvPr/>
      </p:nvGrpSpPr>
      <p:grpSpPr>
        <a:xfrm>
          <a:off x="0" y="0"/>
          <a:ext cx="0" cy="0"/>
          <a:chOff x="0" y="0"/>
          <a:chExt cx="0" cy="0"/>
        </a:xfrm>
      </p:grpSpPr>
      <p:sp>
        <p:nvSpPr>
          <p:cNvPr id="327" name="Google Shape;327;p2"/>
          <p:cNvSpPr/>
          <p:nvPr/>
        </p:nvSpPr>
        <p:spPr>
          <a:xfrm>
            <a:off x="0" y="0"/>
            <a:ext cx="463600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8" name="Google Shape;328;p2"/>
          <p:cNvSpPr txBox="1"/>
          <p:nvPr>
            <p:ph type="title"/>
          </p:nvPr>
        </p:nvSpPr>
        <p:spPr>
          <a:xfrm>
            <a:off x="943277" y="712269"/>
            <a:ext cx="3370998" cy="55022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Trebuchet MS"/>
              <a:buNone/>
            </a:pPr>
            <a:r>
              <a:rPr lang="en-US" sz="4400">
                <a:solidFill>
                  <a:srgbClr val="FFFFFF"/>
                </a:solidFill>
                <a:latin typeface="Trebuchet MS"/>
                <a:ea typeface="Trebuchet MS"/>
                <a:cs typeface="Trebuchet MS"/>
                <a:sym typeface="Trebuchet MS"/>
              </a:rPr>
              <a:t>Overview</a:t>
            </a:r>
            <a:br>
              <a:rPr lang="en-US" sz="4400">
                <a:solidFill>
                  <a:srgbClr val="FFFFFF"/>
                </a:solidFill>
                <a:latin typeface="Trebuchet MS"/>
                <a:ea typeface="Trebuchet MS"/>
                <a:cs typeface="Trebuchet MS"/>
                <a:sym typeface="Trebuchet MS"/>
              </a:rPr>
            </a:br>
            <a:r>
              <a:rPr lang="en-US" sz="4400">
                <a:solidFill>
                  <a:srgbClr val="FFFFFF"/>
                </a:solidFill>
                <a:latin typeface="Trebuchet MS"/>
                <a:ea typeface="Trebuchet MS"/>
                <a:cs typeface="Trebuchet MS"/>
                <a:sym typeface="Trebuchet MS"/>
              </a:rPr>
              <a:t>Sprint 2</a:t>
            </a:r>
            <a:endParaRPr/>
          </a:p>
        </p:txBody>
      </p:sp>
      <p:cxnSp>
        <p:nvCxnSpPr>
          <p:cNvPr id="329" name="Google Shape;329;p2"/>
          <p:cNvCxnSpPr/>
          <p:nvPr/>
        </p:nvCxnSpPr>
        <p:spPr>
          <a:xfrm rot="10800000">
            <a:off x="762000" y="2971800"/>
            <a:ext cx="0" cy="914400"/>
          </a:xfrm>
          <a:prstGeom prst="straightConnector1">
            <a:avLst/>
          </a:prstGeom>
          <a:noFill/>
          <a:ln cap="flat" cmpd="sng" w="19050">
            <a:solidFill>
              <a:srgbClr val="FFFFFF">
                <a:alpha val="80000"/>
              </a:srgbClr>
            </a:solidFill>
            <a:prstDash val="solid"/>
            <a:miter lim="800000"/>
            <a:headEnd len="sm" w="sm" type="none"/>
            <a:tailEnd len="sm" w="sm" type="none"/>
          </a:ln>
        </p:spPr>
      </p:cxnSp>
      <p:sp>
        <p:nvSpPr>
          <p:cNvPr id="330" name="Google Shape;33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grpSp>
        <p:nvGrpSpPr>
          <p:cNvPr id="331" name="Google Shape;331;p2"/>
          <p:cNvGrpSpPr/>
          <p:nvPr/>
        </p:nvGrpSpPr>
        <p:grpSpPr>
          <a:xfrm>
            <a:off x="5280025" y="642938"/>
            <a:ext cx="6269037" cy="5572124"/>
            <a:chOff x="0" y="0"/>
            <a:chExt cx="6269037" cy="5572124"/>
          </a:xfrm>
        </p:grpSpPr>
        <p:sp>
          <p:nvSpPr>
            <p:cNvPr id="332" name="Google Shape;332;p2"/>
            <p:cNvSpPr/>
            <p:nvPr/>
          </p:nvSpPr>
          <p:spPr>
            <a:xfrm>
              <a:off x="0" y="0"/>
              <a:ext cx="5328682" cy="1671637"/>
            </a:xfrm>
            <a:prstGeom prst="roundRect">
              <a:avLst>
                <a:gd fmla="val 10000" name="adj"/>
              </a:avLst>
            </a:prstGeom>
            <a:solidFill>
              <a:srgbClr val="09426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txBox="1"/>
            <p:nvPr/>
          </p:nvSpPr>
          <p:spPr>
            <a:xfrm>
              <a:off x="48961" y="48961"/>
              <a:ext cx="3524854" cy="1573715"/>
            </a:xfrm>
            <a:prstGeom prst="rect">
              <a:avLst/>
            </a:prstGeom>
            <a:noFill/>
            <a:ln>
              <a:noFill/>
            </a:ln>
          </p:spPr>
          <p:txBody>
            <a:bodyPr anchorCtr="0" anchor="ctr" bIns="87625" lIns="87625" spcFirstLastPara="1" rIns="87625" wrap="square" tIns="87625">
              <a:noAutofit/>
            </a:bodyPr>
            <a:lstStyle/>
            <a:p>
              <a:pPr indent="0" lvl="0" marL="0" marR="0" rtl="0" algn="l">
                <a:lnSpc>
                  <a:spcPct val="100000"/>
                </a:lnSpc>
                <a:spcBef>
                  <a:spcPts val="0"/>
                </a:spcBef>
                <a:spcAft>
                  <a:spcPts val="0"/>
                </a:spcAft>
                <a:buClr>
                  <a:schemeClr val="lt1"/>
                </a:buClr>
                <a:buSzPts val="2300"/>
                <a:buFont typeface="Arial"/>
                <a:buNone/>
              </a:pPr>
              <a:r>
                <a:rPr b="0" i="0" lang="en-US" sz="2300" u="none" cap="none" strike="noStrike">
                  <a:solidFill>
                    <a:schemeClr val="lt1"/>
                  </a:solidFill>
                  <a:latin typeface="Arial"/>
                  <a:ea typeface="Arial"/>
                  <a:cs typeface="Arial"/>
                  <a:sym typeface="Arial"/>
                </a:rPr>
                <a:t>For sprint 2 we are focusing on implementing the authentication system</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470177" y="1950243"/>
              <a:ext cx="5328682" cy="1671637"/>
            </a:xfrm>
            <a:prstGeom prst="roundRect">
              <a:avLst>
                <a:gd fmla="val 10000" name="adj"/>
              </a:avLst>
            </a:prstGeom>
            <a:solidFill>
              <a:srgbClr val="27BB0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txBox="1"/>
            <p:nvPr/>
          </p:nvSpPr>
          <p:spPr>
            <a:xfrm>
              <a:off x="519138" y="1999204"/>
              <a:ext cx="3674018" cy="1573715"/>
            </a:xfrm>
            <a:prstGeom prst="rect">
              <a:avLst/>
            </a:prstGeom>
            <a:noFill/>
            <a:ln>
              <a:noFill/>
            </a:ln>
          </p:spPr>
          <p:txBody>
            <a:bodyPr anchorCtr="0" anchor="ctr" bIns="87625" lIns="87625" spcFirstLastPara="1" rIns="87625" wrap="square" tIns="87625">
              <a:noAutofit/>
            </a:bodyPr>
            <a:lstStyle/>
            <a:p>
              <a:pPr indent="0" lvl="0" marL="0" marR="0" rtl="0" algn="l">
                <a:lnSpc>
                  <a:spcPct val="100000"/>
                </a:lnSpc>
                <a:spcBef>
                  <a:spcPts val="0"/>
                </a:spcBef>
                <a:spcAft>
                  <a:spcPts val="0"/>
                </a:spcAft>
                <a:buClr>
                  <a:schemeClr val="lt1"/>
                </a:buClr>
                <a:buSzPts val="2300"/>
                <a:buFont typeface="Arial"/>
                <a:buNone/>
              </a:pPr>
              <a:r>
                <a:rPr b="0" i="0" lang="en-US" sz="2300" u="none" cap="none" strike="noStrike">
                  <a:solidFill>
                    <a:schemeClr val="lt1"/>
                  </a:solidFill>
                  <a:latin typeface="Arial"/>
                  <a:ea typeface="Arial"/>
                  <a:cs typeface="Arial"/>
                  <a:sym typeface="Arial"/>
                </a:rPr>
                <a:t>We will present our backlog of work and the user stories for the authentication system</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940355" y="3900487"/>
              <a:ext cx="5328682" cy="1671637"/>
            </a:xfrm>
            <a:prstGeom prst="roundRect">
              <a:avLst>
                <a:gd fmla="val 10000" name="adj"/>
              </a:avLst>
            </a:prstGeom>
            <a:solidFill>
              <a:srgbClr val="F6773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txBox="1"/>
            <p:nvPr/>
          </p:nvSpPr>
          <p:spPr>
            <a:xfrm>
              <a:off x="989316" y="3949448"/>
              <a:ext cx="3674018" cy="1573715"/>
            </a:xfrm>
            <a:prstGeom prst="rect">
              <a:avLst/>
            </a:prstGeom>
            <a:noFill/>
            <a:ln>
              <a:noFill/>
            </a:ln>
          </p:spPr>
          <p:txBody>
            <a:bodyPr anchorCtr="0" anchor="ctr" bIns="87625" lIns="87625" spcFirstLastPara="1" rIns="87625" wrap="square" tIns="87625">
              <a:noAutofit/>
            </a:bodyPr>
            <a:lstStyle/>
            <a:p>
              <a:pPr indent="0" lvl="0" marL="0" marR="0" rtl="0" algn="l">
                <a:lnSpc>
                  <a:spcPct val="100000"/>
                </a:lnSpc>
                <a:spcBef>
                  <a:spcPts val="0"/>
                </a:spcBef>
                <a:spcAft>
                  <a:spcPts val="0"/>
                </a:spcAft>
                <a:buClr>
                  <a:schemeClr val="lt1"/>
                </a:buClr>
                <a:buSzPts val="2300"/>
                <a:buFont typeface="Arial"/>
                <a:buNone/>
              </a:pPr>
              <a:r>
                <a:rPr b="0" i="0" lang="en-US" sz="2300" u="none" cap="none" strike="noStrike">
                  <a:solidFill>
                    <a:schemeClr val="lt1"/>
                  </a:solidFill>
                  <a:latin typeface="Arial"/>
                  <a:ea typeface="Arial"/>
                  <a:cs typeface="Arial"/>
                  <a:sym typeface="Arial"/>
                </a:rPr>
                <a:t>We will also present quality assurance tests for the authentication system as well as the interface</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4242117" y="1267658"/>
              <a:ext cx="1086564" cy="1086564"/>
            </a:xfrm>
            <a:prstGeom prst="downArrow">
              <a:avLst>
                <a:gd fmla="val 55000" name="adj1"/>
                <a:gd fmla="val 45000" name="adj2"/>
              </a:avLst>
            </a:prstGeom>
            <a:solidFill>
              <a:srgbClr val="C9CDD1">
                <a:alpha val="88627"/>
              </a:srgbClr>
            </a:solidFill>
            <a:ln cap="flat" cmpd="sng" w="12700">
              <a:solidFill>
                <a:srgbClr val="C9CDD1">
                  <a:alpha val="88627"/>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txBox="1"/>
            <p:nvPr/>
          </p:nvSpPr>
          <p:spPr>
            <a:xfrm>
              <a:off x="4486594" y="1267658"/>
              <a:ext cx="597610" cy="81763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sp>
          <p:nvSpPr>
            <p:cNvPr id="340" name="Google Shape;340;p2"/>
            <p:cNvSpPr/>
            <p:nvPr/>
          </p:nvSpPr>
          <p:spPr>
            <a:xfrm>
              <a:off x="4712295" y="3206757"/>
              <a:ext cx="1086564" cy="1086564"/>
            </a:xfrm>
            <a:prstGeom prst="downArrow">
              <a:avLst>
                <a:gd fmla="val 55000" name="adj1"/>
                <a:gd fmla="val 45000" name="adj2"/>
              </a:avLst>
            </a:prstGeom>
            <a:solidFill>
              <a:srgbClr val="FAD5C8">
                <a:alpha val="88627"/>
              </a:srgbClr>
            </a:solidFill>
            <a:ln cap="flat" cmpd="sng" w="12700">
              <a:solidFill>
                <a:srgbClr val="C9CDD1">
                  <a:alpha val="88627"/>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txBox="1"/>
            <p:nvPr/>
          </p:nvSpPr>
          <p:spPr>
            <a:xfrm>
              <a:off x="4956772" y="3206757"/>
              <a:ext cx="597610" cy="81763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45" name="Shape 345"/>
        <p:cNvGrpSpPr/>
        <p:nvPr/>
      </p:nvGrpSpPr>
      <p:grpSpPr>
        <a:xfrm>
          <a:off x="0" y="0"/>
          <a:ext cx="0" cy="0"/>
          <a:chOff x="0" y="0"/>
          <a:chExt cx="0" cy="0"/>
        </a:xfrm>
      </p:grpSpPr>
      <p:sp>
        <p:nvSpPr>
          <p:cNvPr id="346" name="Google Shape;346;p3"/>
          <p:cNvSpPr/>
          <p:nvPr/>
        </p:nvSpPr>
        <p:spPr>
          <a:xfrm>
            <a:off x="0" y="0"/>
            <a:ext cx="12192000"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7" name="Google Shape;347;p3"/>
          <p:cNvSpPr txBox="1"/>
          <p:nvPr>
            <p:ph type="title"/>
          </p:nvPr>
        </p:nvSpPr>
        <p:spPr>
          <a:xfrm>
            <a:off x="603938" y="640081"/>
            <a:ext cx="2608655" cy="52577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sz="3600"/>
              <a:t>Backlog</a:t>
            </a:r>
            <a:endParaRPr/>
          </a:p>
        </p:txBody>
      </p:sp>
      <p:sp>
        <p:nvSpPr>
          <p:cNvPr id="348" name="Google Shape;348;p3"/>
          <p:cNvSpPr/>
          <p:nvPr/>
        </p:nvSpPr>
        <p:spPr>
          <a:xfrm>
            <a:off x="3580067"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1568"/>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49" name="Google Shape;349;p3"/>
          <p:cNvPicPr preferRelativeResize="0"/>
          <p:nvPr/>
        </p:nvPicPr>
        <p:blipFill rotWithShape="1">
          <a:blip r:embed="rId3">
            <a:alphaModFix/>
          </a:blip>
          <a:srcRect b="-2" l="0" r="2419" t="0"/>
          <a:stretch/>
        </p:blipFill>
        <p:spPr>
          <a:xfrm>
            <a:off x="4062964" y="942538"/>
            <a:ext cx="7163222" cy="4808332"/>
          </a:xfrm>
          <a:prstGeom prst="rect">
            <a:avLst/>
          </a:prstGeom>
          <a:noFill/>
          <a:ln>
            <a:noFill/>
          </a:ln>
        </p:spPr>
      </p:pic>
      <p:sp>
        <p:nvSpPr>
          <p:cNvPr id="350" name="Google Shape;35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595959"/>
                </a:solidFill>
                <a:latin typeface="Arial"/>
                <a:ea typeface="Arial"/>
                <a:cs typeface="Arial"/>
                <a:sym typeface="Arial"/>
              </a:rPr>
              <a:t>‹#›</a:t>
            </a:fld>
            <a:endParaRPr sz="1200">
              <a:solidFill>
                <a:srgbClr val="59595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4" name="Shape 354"/>
        <p:cNvGrpSpPr/>
        <p:nvPr/>
      </p:nvGrpSpPr>
      <p:grpSpPr>
        <a:xfrm>
          <a:off x="0" y="0"/>
          <a:ext cx="0" cy="0"/>
          <a:chOff x="0" y="0"/>
          <a:chExt cx="0" cy="0"/>
        </a:xfrm>
      </p:grpSpPr>
      <p:sp>
        <p:nvSpPr>
          <p:cNvPr id="355" name="Google Shape;355;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6" name="Google Shape;356;p4"/>
          <p:cNvSpPr/>
          <p:nvPr/>
        </p:nvSpPr>
        <p:spPr>
          <a:xfrm>
            <a:off x="0" y="2030410"/>
            <a:ext cx="7005134" cy="4827590"/>
          </a:xfrm>
          <a:custGeom>
            <a:rect b="b" l="l" r="r" t="t"/>
            <a:pathLst>
              <a:path extrusionOk="0" h="4827590" w="7005134">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7" name="Google Shape;357;p4"/>
          <p:cNvSpPr/>
          <p:nvPr/>
        </p:nvSpPr>
        <p:spPr>
          <a:xfrm>
            <a:off x="941990" y="533412"/>
            <a:ext cx="103080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600"/>
              </a:spcBef>
              <a:spcAft>
                <a:spcPts val="0"/>
              </a:spcAft>
              <a:buClr>
                <a:srgbClr val="000000"/>
              </a:buClr>
              <a:buSzPts val="2800"/>
              <a:buFont typeface="Arial"/>
              <a:buNone/>
            </a:pPr>
            <a:r>
              <a:rPr b="1" i="0" lang="en-US" sz="2800" u="none" cap="none" strike="noStrike">
                <a:solidFill>
                  <a:schemeClr val="dk1"/>
                </a:solidFill>
                <a:latin typeface="Trebuchet MS"/>
                <a:ea typeface="Trebuchet MS"/>
                <a:cs typeface="Trebuchet MS"/>
                <a:sym typeface="Trebuchet MS"/>
              </a:rPr>
              <a:t>User Login/Authentication</a:t>
            </a:r>
            <a:br>
              <a:rPr b="0" i="0" lang="en-US" sz="2800" u="none" cap="none" strike="noStrike">
                <a:solidFill>
                  <a:schemeClr val="dk1"/>
                </a:solidFill>
                <a:latin typeface="Trebuchet MS"/>
                <a:ea typeface="Trebuchet MS"/>
                <a:cs typeface="Trebuchet MS"/>
                <a:sym typeface="Trebuchet MS"/>
              </a:rPr>
            </a:br>
            <a:endParaRPr b="0" i="0" sz="2800" u="none" cap="none" strike="noStrike">
              <a:solidFill>
                <a:schemeClr val="dk1"/>
              </a:solidFill>
              <a:latin typeface="Trebuchet MS"/>
              <a:ea typeface="Trebuchet MS"/>
              <a:cs typeface="Trebuchet MS"/>
              <a:sym typeface="Trebuchet MS"/>
            </a:endParaRPr>
          </a:p>
        </p:txBody>
      </p:sp>
      <p:sp>
        <p:nvSpPr>
          <p:cNvPr id="358" name="Google Shape;358;p4"/>
          <p:cNvSpPr/>
          <p:nvPr/>
        </p:nvSpPr>
        <p:spPr>
          <a:xfrm>
            <a:off x="941988" y="2188294"/>
            <a:ext cx="6484200" cy="3382200"/>
          </a:xfrm>
          <a:prstGeom prst="rect">
            <a:avLst/>
          </a:prstGeom>
          <a:noFill/>
          <a:ln>
            <a:noFill/>
          </a:ln>
        </p:spPr>
        <p:txBody>
          <a:bodyPr anchorCtr="0" anchor="ctr" bIns="45700" lIns="91425" spcFirstLastPara="1" rIns="91425" wrap="square" tIns="45700">
            <a:noAutofit/>
          </a:bodyPr>
          <a:lstStyle/>
          <a:p>
            <a:pPr indent="-368300" lvl="0" marL="457200" marR="0" rtl="0" algn="l">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Included in Flask</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Stores passwords in secure database</a:t>
            </a:r>
            <a:endParaRPr b="0" i="0" sz="2200" u="none" cap="none" strike="noStrike">
              <a:solidFill>
                <a:schemeClr val="dk1"/>
              </a:solidFill>
              <a:latin typeface="Arial"/>
              <a:ea typeface="Arial"/>
              <a:cs typeface="Arial"/>
              <a:sym typeface="Arial"/>
            </a:endParaRPr>
          </a:p>
          <a:p>
            <a:pPr indent="-368300" lvl="1" marL="914400" marR="0" rtl="0" algn="l">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(uses SQLAlchemy)</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Allow users to keep personalized lists of stocks to track</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8134348" y="999969"/>
            <a:ext cx="3444300" cy="3444300"/>
          </a:xfrm>
          <a:prstGeom prst="ellipse">
            <a:avLst/>
          </a:prstGeom>
          <a:solidFill>
            <a:schemeClr val="dk1">
              <a:alpha val="4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60" name="Google Shape;360;p4"/>
          <p:cNvSpPr/>
          <p:nvPr>
            <p:ph idx="12" type="sldNum"/>
          </p:nvPr>
        </p:nvSpPr>
        <p:spPr>
          <a:xfrm>
            <a:off x="11084767" y="6350238"/>
            <a:ext cx="365700" cy="365100"/>
          </a:xfrm>
          <a:prstGeom prst="ellipse">
            <a:avLst/>
          </a:prstGeom>
          <a:solidFill>
            <a:srgbClr val="595959"/>
          </a:solid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SzPts val="577"/>
              <a:buNone/>
            </a:pPr>
            <a:fld id="{00000000-1234-1234-1234-123412341234}" type="slidenum">
              <a:rPr lang="en-US" sz="577">
                <a:solidFill>
                  <a:srgbClr val="FFFFFF"/>
                </a:solidFill>
                <a:latin typeface="Arial"/>
                <a:ea typeface="Arial"/>
                <a:cs typeface="Arial"/>
                <a:sym typeface="Arial"/>
              </a:rPr>
              <a:t>‹#›</a:t>
            </a:fld>
            <a:endParaRPr sz="577">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E6E71"/>
            </a:gs>
            <a:gs pos="50000">
              <a:srgbClr val="5B5C5F"/>
            </a:gs>
            <a:gs pos="100000">
              <a:srgbClr val="464849"/>
            </a:gs>
          </a:gsLst>
          <a:lin ang="5400000" scaled="0"/>
        </a:gradFill>
      </p:bgPr>
    </p:bg>
    <p:spTree>
      <p:nvGrpSpPr>
        <p:cNvPr id="364" name="Shape 364"/>
        <p:cNvGrpSpPr/>
        <p:nvPr/>
      </p:nvGrpSpPr>
      <p:grpSpPr>
        <a:xfrm>
          <a:off x="0" y="0"/>
          <a:ext cx="0" cy="0"/>
          <a:chOff x="0" y="0"/>
          <a:chExt cx="0" cy="0"/>
        </a:xfrm>
      </p:grpSpPr>
      <p:sp>
        <p:nvSpPr>
          <p:cNvPr id="365" name="Google Shape;365;p5"/>
          <p:cNvSpPr/>
          <p:nvPr/>
        </p:nvSpPr>
        <p:spPr>
          <a:xfrm>
            <a:off x="953311" y="953311"/>
            <a:ext cx="10603149" cy="5263867"/>
          </a:xfrm>
          <a:prstGeom prst="roundRect">
            <a:avLst>
              <a:gd fmla="val 1566"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6" name="Google Shape;366;p5"/>
          <p:cNvSpPr txBox="1"/>
          <p:nvPr>
            <p:ph type="title"/>
          </p:nvPr>
        </p:nvSpPr>
        <p:spPr>
          <a:xfrm>
            <a:off x="640080" y="640080"/>
            <a:ext cx="2752354" cy="2709275"/>
          </a:xfrm>
          <a:prstGeom prst="rect">
            <a:avLst/>
          </a:prstGeom>
          <a:solidFill>
            <a:schemeClr val="accent1"/>
          </a:solidFill>
          <a:ln cap="flat" cmpd="thinThick" w="17462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800"/>
              <a:buFont typeface="Trebuchet MS"/>
              <a:buNone/>
            </a:pPr>
            <a:r>
              <a:rPr lang="en-US" sz="2800">
                <a:solidFill>
                  <a:srgbClr val="FFFFFF"/>
                </a:solidFill>
                <a:latin typeface="Trebuchet MS"/>
                <a:ea typeface="Trebuchet MS"/>
                <a:cs typeface="Trebuchet MS"/>
                <a:sym typeface="Trebuchet MS"/>
              </a:rPr>
              <a:t>User </a:t>
            </a:r>
            <a:r>
              <a:rPr lang="en-US" sz="2800">
                <a:solidFill>
                  <a:srgbClr val="FFFFFF"/>
                </a:solidFill>
              </a:rPr>
              <a:t>S</a:t>
            </a:r>
            <a:r>
              <a:rPr lang="en-US" sz="2800">
                <a:solidFill>
                  <a:srgbClr val="FFFFFF"/>
                </a:solidFill>
                <a:latin typeface="Trebuchet MS"/>
                <a:ea typeface="Trebuchet MS"/>
                <a:cs typeface="Trebuchet MS"/>
                <a:sym typeface="Trebuchet MS"/>
              </a:rPr>
              <a:t>tories</a:t>
            </a:r>
            <a:endParaRPr/>
          </a:p>
        </p:txBody>
      </p:sp>
      <p:sp>
        <p:nvSpPr>
          <p:cNvPr id="367" name="Google Shape;36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3F3F3F"/>
                </a:solidFill>
                <a:latin typeface="Arial"/>
                <a:ea typeface="Arial"/>
                <a:cs typeface="Arial"/>
                <a:sym typeface="Arial"/>
              </a:rPr>
              <a:t>‹#›</a:t>
            </a:fld>
            <a:endParaRPr sz="1200">
              <a:solidFill>
                <a:srgbClr val="3F3F3F"/>
              </a:solidFill>
              <a:latin typeface="Arial"/>
              <a:ea typeface="Arial"/>
              <a:cs typeface="Arial"/>
              <a:sym typeface="Arial"/>
            </a:endParaRPr>
          </a:p>
        </p:txBody>
      </p:sp>
      <p:graphicFrame>
        <p:nvGraphicFramePr>
          <p:cNvPr id="368" name="Google Shape;368;p5"/>
          <p:cNvGraphicFramePr/>
          <p:nvPr/>
        </p:nvGraphicFramePr>
        <p:xfrm>
          <a:off x="4499110" y="1596707"/>
          <a:ext cx="3000000" cy="3000000"/>
        </p:xfrm>
        <a:graphic>
          <a:graphicData uri="http://schemas.openxmlformats.org/drawingml/2006/table">
            <a:tbl>
              <a:tblPr bandRow="1" firstCol="1" firstRow="1">
                <a:noFill/>
                <a:tableStyleId>{42ECB376-4753-4387-8862-632544A9B07F}</a:tableStyleId>
              </a:tblPr>
              <a:tblGrid>
                <a:gridCol w="701700"/>
                <a:gridCol w="1327450"/>
                <a:gridCol w="2823525"/>
                <a:gridCol w="1174525"/>
              </a:tblGrid>
              <a:tr h="448450">
                <a:tc gridSpan="4">
                  <a:txBody>
                    <a:bodyPr/>
                    <a:lstStyle/>
                    <a:p>
                      <a:pPr indent="0" lvl="0" marL="0" marR="0" rtl="0" algn="ctr">
                        <a:lnSpc>
                          <a:spcPct val="107000"/>
                        </a:lnSpc>
                        <a:spcBef>
                          <a:spcPts val="0"/>
                        </a:spcBef>
                        <a:spcAft>
                          <a:spcPts val="0"/>
                        </a:spcAft>
                        <a:buClr>
                          <a:srgbClr val="000000"/>
                        </a:buClr>
                        <a:buSzPts val="1300"/>
                        <a:buFont typeface="Arial"/>
                        <a:buNone/>
                      </a:pPr>
                      <a:r>
                        <a:rPr b="1" lang="en-US" sz="1300" u="none" cap="none" strike="noStrike">
                          <a:solidFill>
                            <a:srgbClr val="FFFFFF"/>
                          </a:solidFill>
                        </a:rPr>
                        <a:t>User Account Creation</a:t>
                      </a:r>
                      <a:endParaRPr b="1" sz="1300" u="none" cap="none" strike="noStrike">
                        <a:solidFill>
                          <a:srgbClr val="FFFFFF"/>
                        </a:solidFill>
                        <a:latin typeface="Calibri"/>
                        <a:ea typeface="Calibri"/>
                        <a:cs typeface="Calibri"/>
                        <a:sym typeface="Calibri"/>
                      </a:endParaRPr>
                    </a:p>
                  </a:txBody>
                  <a:tcPr marT="110100" marB="110100" marR="110100" marL="1835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8627"/>
                      </a:srgbClr>
                    </a:solidFill>
                  </a:tcPr>
                </a:tc>
                <a:tc hMerge="1"/>
                <a:tc hMerge="1"/>
                <a:tc hMerge="1"/>
              </a:tr>
              <a:tr h="448450">
                <a:tc>
                  <a:txBody>
                    <a:bodyPr/>
                    <a:lstStyle/>
                    <a:p>
                      <a:pPr indent="0" lvl="0" marL="0" marR="0" rtl="0" algn="ctr">
                        <a:lnSpc>
                          <a:spcPct val="107000"/>
                        </a:lnSpc>
                        <a:spcBef>
                          <a:spcPts val="0"/>
                        </a:spcBef>
                        <a:spcAft>
                          <a:spcPts val="0"/>
                        </a:spcAft>
                        <a:buClr>
                          <a:srgbClr val="000000"/>
                        </a:buClr>
                        <a:buSzPts val="1300"/>
                        <a:buFont typeface="Arial"/>
                        <a:buNone/>
                      </a:pPr>
                      <a:r>
                        <a:rPr b="1" lang="en-US" sz="1300" u="none" cap="none" strike="noStrike">
                          <a:solidFill>
                            <a:srgbClr val="FFFFFF"/>
                          </a:solidFill>
                        </a:rPr>
                        <a:t>US#</a:t>
                      </a:r>
                      <a:endParaRPr b="1" sz="1300" u="none" cap="none" strike="noStrike">
                        <a:solidFill>
                          <a:srgbClr val="FFFFFF"/>
                        </a:solidFill>
                        <a:latin typeface="Calibri"/>
                        <a:ea typeface="Calibri"/>
                        <a:cs typeface="Calibri"/>
                        <a:sym typeface="Calibri"/>
                      </a:endParaRPr>
                    </a:p>
                  </a:txBody>
                  <a:tcPr marT="110100" marB="110100" marR="110100" marL="1835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Role</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3725"/>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Action</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3725"/>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Goal</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3725"/>
                      </a:srgbClr>
                    </a:solidFill>
                  </a:tcPr>
                </a:tc>
              </a:tr>
              <a:tr h="657925">
                <a:tc>
                  <a:txBody>
                    <a:bodyPr/>
                    <a:lstStyle/>
                    <a:p>
                      <a:pPr indent="0" lvl="0" marL="0" marR="0" rtl="0" algn="ctr">
                        <a:lnSpc>
                          <a:spcPct val="107000"/>
                        </a:lnSpc>
                        <a:spcBef>
                          <a:spcPts val="0"/>
                        </a:spcBef>
                        <a:spcAft>
                          <a:spcPts val="0"/>
                        </a:spcAft>
                        <a:buClr>
                          <a:srgbClr val="000000"/>
                        </a:buClr>
                        <a:buSzPts val="1300"/>
                        <a:buFont typeface="Arial"/>
                        <a:buNone/>
                      </a:pPr>
                      <a:r>
                        <a:rPr b="1" lang="en-US" sz="1300" u="none" cap="none" strike="noStrike">
                          <a:solidFill>
                            <a:srgbClr val="FFFFFF"/>
                          </a:solidFill>
                        </a:rPr>
                        <a:t>1</a:t>
                      </a:r>
                      <a:endParaRPr b="1" sz="1300" u="none" cap="none" strike="noStrike">
                        <a:solidFill>
                          <a:srgbClr val="FFFFFF"/>
                        </a:solidFill>
                        <a:latin typeface="Calibri"/>
                        <a:ea typeface="Calibri"/>
                        <a:cs typeface="Calibri"/>
                        <a:sym typeface="Calibri"/>
                      </a:endParaRPr>
                    </a:p>
                  </a:txBody>
                  <a:tcPr marT="110100" marB="110100" marR="110100" marL="1835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Unregistered User</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As a first-time user I want to be able to register on the website </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Secure My Account</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8627"/>
                      </a:srgbClr>
                    </a:solidFill>
                  </a:tcPr>
                </a:tc>
              </a:tr>
              <a:tr h="657925">
                <a:tc>
                  <a:txBody>
                    <a:bodyPr/>
                    <a:lstStyle/>
                    <a:p>
                      <a:pPr indent="0" lvl="0" marL="0" marR="0" rtl="0" algn="ctr">
                        <a:lnSpc>
                          <a:spcPct val="107000"/>
                        </a:lnSpc>
                        <a:spcBef>
                          <a:spcPts val="0"/>
                        </a:spcBef>
                        <a:spcAft>
                          <a:spcPts val="0"/>
                        </a:spcAft>
                        <a:buClr>
                          <a:srgbClr val="000000"/>
                        </a:buClr>
                        <a:buSzPts val="1300"/>
                        <a:buFont typeface="Arial"/>
                        <a:buNone/>
                      </a:pPr>
                      <a:r>
                        <a:rPr b="1" lang="en-US" sz="1300" u="none" cap="none" strike="noStrike">
                          <a:solidFill>
                            <a:srgbClr val="FFFFFF"/>
                          </a:solidFill>
                        </a:rPr>
                        <a:t>2</a:t>
                      </a:r>
                      <a:endParaRPr b="1" sz="1300" u="none" cap="none" strike="noStrike">
                        <a:solidFill>
                          <a:srgbClr val="FFFFFF"/>
                        </a:solidFill>
                        <a:latin typeface="Calibri"/>
                        <a:ea typeface="Calibri"/>
                        <a:cs typeface="Calibri"/>
                        <a:sym typeface="Calibri"/>
                      </a:endParaRPr>
                    </a:p>
                  </a:txBody>
                  <a:tcPr marT="110100" marB="110100" marR="110100" marL="1835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Unregistered User</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3725"/>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As a first-time user I want to have a unique user name</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3725"/>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Customize Account</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3725"/>
                      </a:srgbClr>
                    </a:solidFill>
                  </a:tcPr>
                </a:tc>
              </a:tr>
              <a:tr h="657925">
                <a:tc>
                  <a:txBody>
                    <a:bodyPr/>
                    <a:lstStyle/>
                    <a:p>
                      <a:pPr indent="0" lvl="0" marL="0" marR="0" rtl="0" algn="ctr">
                        <a:lnSpc>
                          <a:spcPct val="107000"/>
                        </a:lnSpc>
                        <a:spcBef>
                          <a:spcPts val="0"/>
                        </a:spcBef>
                        <a:spcAft>
                          <a:spcPts val="0"/>
                        </a:spcAft>
                        <a:buClr>
                          <a:srgbClr val="000000"/>
                        </a:buClr>
                        <a:buSzPts val="1300"/>
                        <a:buFont typeface="Arial"/>
                        <a:buNone/>
                      </a:pPr>
                      <a:r>
                        <a:rPr b="1" lang="en-US" sz="1300" u="none" cap="none" strike="noStrike">
                          <a:solidFill>
                            <a:srgbClr val="FFFFFF"/>
                          </a:solidFill>
                        </a:rPr>
                        <a:t>3</a:t>
                      </a:r>
                      <a:endParaRPr b="1" sz="1300" u="none" cap="none" strike="noStrike">
                        <a:solidFill>
                          <a:srgbClr val="FFFFFF"/>
                        </a:solidFill>
                        <a:latin typeface="Calibri"/>
                        <a:ea typeface="Calibri"/>
                        <a:cs typeface="Calibri"/>
                        <a:sym typeface="Calibri"/>
                      </a:endParaRPr>
                    </a:p>
                  </a:txBody>
                  <a:tcPr marT="110100" marB="110100" marR="110100" marL="1835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Unregistered user</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As a first-time user I want to have a </a:t>
                      </a:r>
                      <a:r>
                        <a:rPr lang="en-US" sz="1300">
                          <a:solidFill>
                            <a:srgbClr val="262626"/>
                          </a:solidFill>
                        </a:rPr>
                        <a:t>secure </a:t>
                      </a:r>
                      <a:r>
                        <a:rPr lang="en-US" sz="1300" u="none" cap="none" strike="noStrike">
                          <a:solidFill>
                            <a:srgbClr val="262626"/>
                          </a:solidFill>
                        </a:rPr>
                        <a:t>password</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Secure My Account</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8627"/>
                      </a:srgbClr>
                    </a:solidFill>
                  </a:tcPr>
                </a:tc>
              </a:tr>
              <a:tr h="657925">
                <a:tc>
                  <a:txBody>
                    <a:bodyPr/>
                    <a:lstStyle/>
                    <a:p>
                      <a:pPr indent="0" lvl="0" marL="0" marR="0" rtl="0" algn="ctr">
                        <a:lnSpc>
                          <a:spcPct val="107000"/>
                        </a:lnSpc>
                        <a:spcBef>
                          <a:spcPts val="0"/>
                        </a:spcBef>
                        <a:spcAft>
                          <a:spcPts val="0"/>
                        </a:spcAft>
                        <a:buClr>
                          <a:srgbClr val="000000"/>
                        </a:buClr>
                        <a:buSzPts val="1300"/>
                        <a:buFont typeface="Arial"/>
                        <a:buNone/>
                      </a:pPr>
                      <a:r>
                        <a:rPr b="1" lang="en-US" sz="1300" u="none" cap="none" strike="noStrike">
                          <a:solidFill>
                            <a:srgbClr val="FFFFFF"/>
                          </a:solidFill>
                        </a:rPr>
                        <a:t>4</a:t>
                      </a:r>
                      <a:endParaRPr b="1" sz="1300" u="none" cap="none" strike="noStrike">
                        <a:solidFill>
                          <a:srgbClr val="FFFFFF"/>
                        </a:solidFill>
                        <a:latin typeface="Calibri"/>
                        <a:ea typeface="Calibri"/>
                        <a:cs typeface="Calibri"/>
                        <a:sym typeface="Calibri"/>
                      </a:endParaRPr>
                    </a:p>
                  </a:txBody>
                  <a:tcPr marT="110100" marB="110100" marR="110100" marL="1835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Registered User</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3725"/>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As a user I want to be able to access my account at anytime</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3725"/>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Availability</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3725"/>
                      </a:srgbClr>
                    </a:solidFill>
                  </a:tcPr>
                </a:tc>
              </a:tr>
              <a:tr h="448450">
                <a:tc>
                  <a:txBody>
                    <a:bodyPr/>
                    <a:lstStyle/>
                    <a:p>
                      <a:pPr indent="0" lvl="0" marL="0" marR="0" rtl="0" algn="ctr">
                        <a:lnSpc>
                          <a:spcPct val="107000"/>
                        </a:lnSpc>
                        <a:spcBef>
                          <a:spcPts val="0"/>
                        </a:spcBef>
                        <a:spcAft>
                          <a:spcPts val="0"/>
                        </a:spcAft>
                        <a:buClr>
                          <a:srgbClr val="000000"/>
                        </a:buClr>
                        <a:buSzPts val="1300"/>
                        <a:buFont typeface="Arial"/>
                        <a:buNone/>
                      </a:pPr>
                      <a:r>
                        <a:rPr b="1" lang="en-US" sz="1300" u="none" cap="none" strike="noStrike">
                          <a:solidFill>
                            <a:srgbClr val="FFFFFF"/>
                          </a:solidFill>
                        </a:rPr>
                        <a:t> </a:t>
                      </a:r>
                      <a:endParaRPr b="1" sz="1300" u="none" cap="none" strike="noStrike">
                        <a:solidFill>
                          <a:srgbClr val="FFFFFF"/>
                        </a:solidFill>
                        <a:latin typeface="Calibri"/>
                        <a:ea typeface="Calibri"/>
                        <a:cs typeface="Calibri"/>
                        <a:sym typeface="Calibri"/>
                      </a:endParaRPr>
                    </a:p>
                  </a:txBody>
                  <a:tcPr marT="110100" marB="110100" marR="110100" marL="1835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36B68">
                        <a:alpha val="6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 </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2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 </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28627"/>
                      </a:srgbClr>
                    </a:solidFill>
                  </a:tcPr>
                </a:tc>
                <a:tc>
                  <a:txBody>
                    <a:bodyPr/>
                    <a:lstStyle/>
                    <a:p>
                      <a:pPr indent="0" lvl="0" marL="0" marR="0" rtl="0" algn="ctr">
                        <a:lnSpc>
                          <a:spcPct val="107000"/>
                        </a:lnSpc>
                        <a:spcBef>
                          <a:spcPts val="0"/>
                        </a:spcBef>
                        <a:spcAft>
                          <a:spcPts val="0"/>
                        </a:spcAft>
                        <a:buClr>
                          <a:srgbClr val="000000"/>
                        </a:buClr>
                        <a:buSzPts val="1300"/>
                        <a:buFont typeface="Arial"/>
                        <a:buNone/>
                      </a:pPr>
                      <a:r>
                        <a:rPr lang="en-US" sz="1300" u="none" cap="none" strike="noStrike">
                          <a:solidFill>
                            <a:srgbClr val="262626"/>
                          </a:solidFill>
                        </a:rPr>
                        <a:t> </a:t>
                      </a:r>
                      <a:endParaRPr sz="1300" u="none" cap="none" strike="noStrike">
                        <a:solidFill>
                          <a:srgbClr val="262626"/>
                        </a:solidFill>
                        <a:latin typeface="Calibri"/>
                        <a:ea typeface="Calibri"/>
                        <a:cs typeface="Calibri"/>
                        <a:sym typeface="Calibri"/>
                      </a:endParaRPr>
                    </a:p>
                  </a:txBody>
                  <a:tcPr marT="110100" marB="110100" marR="110100" marL="1835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28627"/>
                      </a:srgb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E6E71"/>
            </a:gs>
            <a:gs pos="50000">
              <a:srgbClr val="5B5C5F"/>
            </a:gs>
            <a:gs pos="100000">
              <a:srgbClr val="464849"/>
            </a:gs>
          </a:gsLst>
          <a:lin ang="5400000" scaled="0"/>
        </a:gradFill>
      </p:bgPr>
    </p:bg>
    <p:spTree>
      <p:nvGrpSpPr>
        <p:cNvPr id="372" name="Shape 372"/>
        <p:cNvGrpSpPr/>
        <p:nvPr/>
      </p:nvGrpSpPr>
      <p:grpSpPr>
        <a:xfrm>
          <a:off x="0" y="0"/>
          <a:ext cx="0" cy="0"/>
          <a:chOff x="0" y="0"/>
          <a:chExt cx="0" cy="0"/>
        </a:xfrm>
      </p:grpSpPr>
      <p:sp>
        <p:nvSpPr>
          <p:cNvPr id="373" name="Google Shape;373;p6"/>
          <p:cNvSpPr/>
          <p:nvPr/>
        </p:nvSpPr>
        <p:spPr>
          <a:xfrm>
            <a:off x="953311" y="953311"/>
            <a:ext cx="10603149" cy="5263867"/>
          </a:xfrm>
          <a:prstGeom prst="roundRect">
            <a:avLst>
              <a:gd fmla="val 1566"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4" name="Google Shape;374;p6"/>
          <p:cNvSpPr txBox="1"/>
          <p:nvPr>
            <p:ph type="title"/>
          </p:nvPr>
        </p:nvSpPr>
        <p:spPr>
          <a:xfrm>
            <a:off x="640080" y="640080"/>
            <a:ext cx="2752354" cy="2709275"/>
          </a:xfrm>
          <a:prstGeom prst="rect">
            <a:avLst/>
          </a:prstGeom>
          <a:solidFill>
            <a:schemeClr val="accent1"/>
          </a:solidFill>
          <a:ln cap="flat" cmpd="thinThick" w="17462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800"/>
              <a:buFont typeface="Trebuchet MS"/>
              <a:buNone/>
            </a:pPr>
            <a:r>
              <a:rPr lang="en-US" sz="2800">
                <a:solidFill>
                  <a:srgbClr val="FFFFFF"/>
                </a:solidFill>
                <a:latin typeface="Trebuchet MS"/>
                <a:ea typeface="Trebuchet MS"/>
                <a:cs typeface="Trebuchet MS"/>
                <a:sym typeface="Trebuchet MS"/>
              </a:rPr>
              <a:t>User Stories</a:t>
            </a:r>
            <a:endParaRPr/>
          </a:p>
        </p:txBody>
      </p:sp>
      <p:sp>
        <p:nvSpPr>
          <p:cNvPr id="375" name="Google Shape;37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3F3F3F"/>
                </a:solidFill>
                <a:latin typeface="Arial"/>
                <a:ea typeface="Arial"/>
                <a:cs typeface="Arial"/>
                <a:sym typeface="Arial"/>
              </a:rPr>
              <a:t>‹#›</a:t>
            </a:fld>
            <a:endParaRPr sz="1200">
              <a:solidFill>
                <a:srgbClr val="3F3F3F"/>
              </a:solidFill>
              <a:latin typeface="Arial"/>
              <a:ea typeface="Arial"/>
              <a:cs typeface="Arial"/>
              <a:sym typeface="Arial"/>
            </a:endParaRPr>
          </a:p>
        </p:txBody>
      </p:sp>
      <p:graphicFrame>
        <p:nvGraphicFramePr>
          <p:cNvPr id="376" name="Google Shape;376;p6"/>
          <p:cNvGraphicFramePr/>
          <p:nvPr/>
        </p:nvGraphicFramePr>
        <p:xfrm>
          <a:off x="4369456" y="1596707"/>
          <a:ext cx="3000000" cy="3000000"/>
        </p:xfrm>
        <a:graphic>
          <a:graphicData uri="http://schemas.openxmlformats.org/drawingml/2006/table">
            <a:tbl>
              <a:tblPr bandRow="1" firstCol="1" firstRow="1">
                <a:noFill/>
                <a:tableStyleId>{46985BFF-FD9D-4C96-B769-23B9808F7A02}</a:tableStyleId>
              </a:tblPr>
              <a:tblGrid>
                <a:gridCol w="595075"/>
                <a:gridCol w="1491900"/>
                <a:gridCol w="2706925"/>
                <a:gridCol w="1492575"/>
              </a:tblGrid>
              <a:tr h="472525">
                <a:tc gridSpan="4">
                  <a:txBody>
                    <a:bodyPr/>
                    <a:lstStyle/>
                    <a:p>
                      <a:pPr indent="0" lvl="0" marL="0" marR="0" rtl="0" algn="ctr">
                        <a:lnSpc>
                          <a:spcPct val="107000"/>
                        </a:lnSpc>
                        <a:spcBef>
                          <a:spcPts val="0"/>
                        </a:spcBef>
                        <a:spcAft>
                          <a:spcPts val="0"/>
                        </a:spcAft>
                        <a:buClr>
                          <a:srgbClr val="000000"/>
                        </a:buClr>
                        <a:buSzPts val="1400"/>
                        <a:buFont typeface="Arial"/>
                        <a:buNone/>
                      </a:pPr>
                      <a:r>
                        <a:rPr b="0" lang="en-US" sz="1400" u="none" cap="none" strike="noStrike">
                          <a:solidFill>
                            <a:schemeClr val="lt1"/>
                          </a:solidFill>
                        </a:rPr>
                        <a:t>ROLE MANAGEMENT</a:t>
                      </a:r>
                      <a:endParaRPr b="0" sz="1400" u="none" cap="none" strike="noStrike">
                        <a:solidFill>
                          <a:schemeClr val="lt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c hMerge="1"/>
                <a:tc hMerge="1"/>
                <a:tc hMerge="1"/>
              </a:tr>
              <a:tr h="432775">
                <a:tc>
                  <a:txBody>
                    <a:bodyPr/>
                    <a:lstStyle/>
                    <a:p>
                      <a:pPr indent="0" lvl="0" marL="0" marR="0" rtl="0" algn="ctr">
                        <a:lnSpc>
                          <a:spcPct val="107000"/>
                        </a:lnSpc>
                        <a:spcBef>
                          <a:spcPts val="0"/>
                        </a:spcBef>
                        <a:spcAft>
                          <a:spcPts val="0"/>
                        </a:spcAft>
                        <a:buClr>
                          <a:srgbClr val="000000"/>
                        </a:buClr>
                        <a:buSzPts val="1100"/>
                        <a:buFont typeface="Arial"/>
                        <a:buNone/>
                      </a:pPr>
                      <a:r>
                        <a:rPr b="1" lang="en-US" sz="1100" u="none" cap="none" strike="noStrike">
                          <a:solidFill>
                            <a:schemeClr val="dk1"/>
                          </a:solidFill>
                        </a:rPr>
                        <a:t>US#</a:t>
                      </a:r>
                      <a:endParaRPr b="1"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Role</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n-US" sz="1100" u="none" cap="none" strike="noStrike">
                          <a:solidFill>
                            <a:schemeClr val="dk1"/>
                          </a:solidFill>
                        </a:rPr>
                        <a:t>		Action</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Goal</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95900">
                <a:tc>
                  <a:txBody>
                    <a:bodyPr/>
                    <a:lstStyle/>
                    <a:p>
                      <a:pPr indent="0" lvl="0" marL="0" marR="0" rtl="0" algn="ctr">
                        <a:lnSpc>
                          <a:spcPct val="107000"/>
                        </a:lnSpc>
                        <a:spcBef>
                          <a:spcPts val="0"/>
                        </a:spcBef>
                        <a:spcAft>
                          <a:spcPts val="0"/>
                        </a:spcAft>
                        <a:buClr>
                          <a:srgbClr val="000000"/>
                        </a:buClr>
                        <a:buSzPts val="1100"/>
                        <a:buFont typeface="Arial"/>
                        <a:buNone/>
                      </a:pPr>
                      <a:r>
                        <a:rPr b="1" lang="en-US" sz="1100" u="none" cap="none" strike="noStrike">
                          <a:solidFill>
                            <a:schemeClr val="dk1"/>
                          </a:solidFill>
                        </a:rPr>
                        <a:t>31</a:t>
                      </a:r>
                      <a:endParaRPr b="1"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c>
                  <a:txBody>
                    <a:bodyPr/>
                    <a:lstStyle/>
                    <a:p>
                      <a:pPr indent="0" lvl="0" marL="0" marR="0" rtl="0" algn="l">
                        <a:lnSpc>
                          <a:spcPct val="107000"/>
                        </a:lnSpc>
                        <a:spcBef>
                          <a:spcPts val="0"/>
                        </a:spcBef>
                        <a:spcAft>
                          <a:spcPts val="0"/>
                        </a:spcAft>
                        <a:buClr>
                          <a:srgbClr val="000000"/>
                        </a:buClr>
                        <a:buSzPts val="1100"/>
                        <a:buFont typeface="Arial"/>
                        <a:buNone/>
                      </a:pPr>
                      <a:r>
                        <a:rPr lang="en-US" sz="1100" u="none" cap="none" strike="noStrike">
                          <a:solidFill>
                            <a:schemeClr val="dk1"/>
                          </a:solidFill>
                        </a:rPr>
                        <a:t>Administration	</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As the admin I want to access the database so that I can view all current emails</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Participate in communication for registered users</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r>
              <a:tr h="614350">
                <a:tc>
                  <a:txBody>
                    <a:bodyPr/>
                    <a:lstStyle/>
                    <a:p>
                      <a:pPr indent="0" lvl="0" marL="0" marR="0" rtl="0" algn="ctr">
                        <a:lnSpc>
                          <a:spcPct val="107000"/>
                        </a:lnSpc>
                        <a:spcBef>
                          <a:spcPts val="0"/>
                        </a:spcBef>
                        <a:spcAft>
                          <a:spcPts val="0"/>
                        </a:spcAft>
                        <a:buClr>
                          <a:srgbClr val="000000"/>
                        </a:buClr>
                        <a:buSzPts val="1100"/>
                        <a:buFont typeface="Arial"/>
                        <a:buNone/>
                      </a:pPr>
                      <a:r>
                        <a:rPr b="1" lang="en-US" sz="1100" u="none" cap="none" strike="noStrike">
                          <a:solidFill>
                            <a:schemeClr val="dk1"/>
                          </a:solidFill>
                        </a:rPr>
                        <a:t>32</a:t>
                      </a:r>
                      <a:endParaRPr b="1"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n-US" sz="1100" u="none" cap="none" strike="noStrike">
                          <a:solidFill>
                            <a:schemeClr val="dk1"/>
                          </a:solidFill>
                        </a:rPr>
                        <a:t>Administration</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As the admin I want site wide access </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So, I can manually resolve any issues</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14350">
                <a:tc>
                  <a:txBody>
                    <a:bodyPr/>
                    <a:lstStyle/>
                    <a:p>
                      <a:pPr indent="0" lvl="0" marL="0" marR="0" rtl="0" algn="ctr">
                        <a:lnSpc>
                          <a:spcPct val="107000"/>
                        </a:lnSpc>
                        <a:spcBef>
                          <a:spcPts val="0"/>
                        </a:spcBef>
                        <a:spcAft>
                          <a:spcPts val="0"/>
                        </a:spcAft>
                        <a:buClr>
                          <a:srgbClr val="000000"/>
                        </a:buClr>
                        <a:buSzPts val="1100"/>
                        <a:buFont typeface="Arial"/>
                        <a:buNone/>
                      </a:pPr>
                      <a:r>
                        <a:rPr b="1" lang="en-US" sz="1100" u="none" cap="none" strike="noStrike">
                          <a:solidFill>
                            <a:schemeClr val="dk1"/>
                          </a:solidFill>
                        </a:rPr>
                        <a:t>33</a:t>
                      </a:r>
                      <a:endParaRPr b="1"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c>
                  <a:txBody>
                    <a:bodyPr/>
                    <a:lstStyle/>
                    <a:p>
                      <a:pPr indent="0" lvl="0" marL="0" marR="0" rtl="0" algn="l">
                        <a:lnSpc>
                          <a:spcPct val="107000"/>
                        </a:lnSpc>
                        <a:spcBef>
                          <a:spcPts val="0"/>
                        </a:spcBef>
                        <a:spcAft>
                          <a:spcPts val="0"/>
                        </a:spcAft>
                        <a:buClr>
                          <a:srgbClr val="000000"/>
                        </a:buClr>
                        <a:buSzPts val="1100"/>
                        <a:buFont typeface="Arial"/>
                        <a:buNone/>
                      </a:pPr>
                      <a:r>
                        <a:rPr lang="en-US" sz="1100" u="none" cap="none" strike="noStrike">
                          <a:solidFill>
                            <a:schemeClr val="dk1"/>
                          </a:solidFill>
                        </a:rPr>
                        <a:t>Administration</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As the admin I want to access the database</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To delete, update user’s information</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r>
              <a:tr h="614350">
                <a:tc>
                  <a:txBody>
                    <a:bodyPr/>
                    <a:lstStyle/>
                    <a:p>
                      <a:pPr indent="0" lvl="0" marL="0" marR="0" rtl="0" algn="ctr">
                        <a:lnSpc>
                          <a:spcPct val="107000"/>
                        </a:lnSpc>
                        <a:spcBef>
                          <a:spcPts val="0"/>
                        </a:spcBef>
                        <a:spcAft>
                          <a:spcPts val="0"/>
                        </a:spcAft>
                        <a:buClr>
                          <a:srgbClr val="000000"/>
                        </a:buClr>
                        <a:buSzPts val="1100"/>
                        <a:buFont typeface="Arial"/>
                        <a:buNone/>
                      </a:pPr>
                      <a:r>
                        <a:rPr b="1" lang="en-US" sz="1100" u="none" cap="none" strike="noStrike">
                          <a:solidFill>
                            <a:schemeClr val="dk1"/>
                          </a:solidFill>
                        </a:rPr>
                        <a:t>34</a:t>
                      </a:r>
                      <a:endParaRPr b="1"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100"/>
                        <a:buFont typeface="Arial"/>
                        <a:buNone/>
                      </a:pPr>
                      <a:r>
                        <a:rPr lang="en-US" sz="1100" u="none" cap="none" strike="noStrike">
                          <a:solidFill>
                            <a:schemeClr val="dk1"/>
                          </a:solidFill>
                        </a:rPr>
                        <a:t>Administration</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As the admin I want to create other administrators</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So, I can delegate task</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2775">
                <a:tc>
                  <a:txBody>
                    <a:bodyPr/>
                    <a:lstStyle/>
                    <a:p>
                      <a:pPr indent="0" lvl="0" marL="0" marR="0" rtl="0" algn="ctr">
                        <a:lnSpc>
                          <a:spcPct val="107000"/>
                        </a:lnSpc>
                        <a:spcBef>
                          <a:spcPts val="0"/>
                        </a:spcBef>
                        <a:spcAft>
                          <a:spcPts val="0"/>
                        </a:spcAft>
                        <a:buClr>
                          <a:srgbClr val="000000"/>
                        </a:buClr>
                        <a:buSzPts val="1100"/>
                        <a:buFont typeface="Arial"/>
                        <a:buNone/>
                      </a:pPr>
                      <a:r>
                        <a:rPr b="1" lang="en-US" sz="1100" u="none" cap="none" strike="noStrike">
                          <a:solidFill>
                            <a:schemeClr val="dk1"/>
                          </a:solidFill>
                        </a:rPr>
                        <a:t> </a:t>
                      </a:r>
                      <a:endParaRPr b="1"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 </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 </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solidFill>
                            <a:schemeClr val="dk1"/>
                          </a:solidFill>
                        </a:rPr>
                        <a:t> </a:t>
                      </a:r>
                      <a:endParaRPr sz="1100" u="none" cap="none" strike="noStrike">
                        <a:solidFill>
                          <a:schemeClr val="dk1"/>
                        </a:solidFill>
                        <a:latin typeface="Calibri"/>
                        <a:ea typeface="Calibri"/>
                        <a:cs typeface="Calibri"/>
                        <a:sym typeface="Calibri"/>
                      </a:endParaRPr>
                    </a:p>
                  </a:txBody>
                  <a:tcPr marT="114500" marB="114500" marR="114500" marL="114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6274"/>
                      </a:srgb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E6E71"/>
            </a:gs>
            <a:gs pos="50000">
              <a:srgbClr val="5B5C5F"/>
            </a:gs>
            <a:gs pos="100000">
              <a:srgbClr val="464849"/>
            </a:gs>
          </a:gsLst>
          <a:lin ang="5400000" scaled="0"/>
        </a:gradFill>
      </p:bgPr>
    </p:bg>
    <p:spTree>
      <p:nvGrpSpPr>
        <p:cNvPr id="380" name="Shape 380"/>
        <p:cNvGrpSpPr/>
        <p:nvPr/>
      </p:nvGrpSpPr>
      <p:grpSpPr>
        <a:xfrm>
          <a:off x="0" y="0"/>
          <a:ext cx="0" cy="0"/>
          <a:chOff x="0" y="0"/>
          <a:chExt cx="0" cy="0"/>
        </a:xfrm>
      </p:grpSpPr>
      <p:sp>
        <p:nvSpPr>
          <p:cNvPr id="381" name="Google Shape;381;p7"/>
          <p:cNvSpPr/>
          <p:nvPr/>
        </p:nvSpPr>
        <p:spPr>
          <a:xfrm>
            <a:off x="953311" y="953311"/>
            <a:ext cx="10603149" cy="5263867"/>
          </a:xfrm>
          <a:prstGeom prst="roundRect">
            <a:avLst>
              <a:gd fmla="val 1566"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2" name="Google Shape;382;p7"/>
          <p:cNvSpPr txBox="1"/>
          <p:nvPr>
            <p:ph type="title"/>
          </p:nvPr>
        </p:nvSpPr>
        <p:spPr>
          <a:xfrm>
            <a:off x="640080" y="640080"/>
            <a:ext cx="2752354" cy="2709275"/>
          </a:xfrm>
          <a:prstGeom prst="rect">
            <a:avLst/>
          </a:prstGeom>
          <a:solidFill>
            <a:schemeClr val="accent1"/>
          </a:solidFill>
          <a:ln cap="flat" cmpd="thinThick" w="17462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800"/>
              <a:buFont typeface="Trebuchet MS"/>
              <a:buNone/>
            </a:pPr>
            <a:r>
              <a:rPr lang="en-US" sz="2800">
                <a:solidFill>
                  <a:srgbClr val="FFFFFF"/>
                </a:solidFill>
                <a:latin typeface="Trebuchet MS"/>
                <a:ea typeface="Trebuchet MS"/>
                <a:cs typeface="Trebuchet MS"/>
                <a:sym typeface="Trebuchet MS"/>
              </a:rPr>
              <a:t>User Stories</a:t>
            </a:r>
            <a:endParaRPr/>
          </a:p>
        </p:txBody>
      </p:sp>
      <p:sp>
        <p:nvSpPr>
          <p:cNvPr id="383" name="Google Shape;38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3F3F3F"/>
                </a:solidFill>
                <a:latin typeface="Arial"/>
                <a:ea typeface="Arial"/>
                <a:cs typeface="Arial"/>
                <a:sym typeface="Arial"/>
              </a:rPr>
              <a:t>‹#›</a:t>
            </a:fld>
            <a:endParaRPr sz="1200">
              <a:solidFill>
                <a:srgbClr val="3F3F3F"/>
              </a:solidFill>
              <a:latin typeface="Arial"/>
              <a:ea typeface="Arial"/>
              <a:cs typeface="Arial"/>
              <a:sym typeface="Arial"/>
            </a:endParaRPr>
          </a:p>
        </p:txBody>
      </p:sp>
      <p:graphicFrame>
        <p:nvGraphicFramePr>
          <p:cNvPr id="384" name="Google Shape;384;p7"/>
          <p:cNvGraphicFramePr/>
          <p:nvPr/>
        </p:nvGraphicFramePr>
        <p:xfrm>
          <a:off x="4110665" y="1932202"/>
          <a:ext cx="3000000" cy="3000000"/>
        </p:xfrm>
        <a:graphic>
          <a:graphicData uri="http://schemas.openxmlformats.org/drawingml/2006/table">
            <a:tbl>
              <a:tblPr bandRow="1" firstCol="1" firstRow="1">
                <a:noFill/>
                <a:tableStyleId>{D607980F-4944-4BE7-869D-34AB442484CD}</a:tableStyleId>
              </a:tblPr>
              <a:tblGrid>
                <a:gridCol w="833300"/>
                <a:gridCol w="1658100"/>
                <a:gridCol w="2884675"/>
                <a:gridCol w="1428000"/>
              </a:tblGrid>
              <a:tr h="546325">
                <a:tc gridSpan="4">
                  <a:txBody>
                    <a:bodyPr/>
                    <a:lstStyle/>
                    <a:p>
                      <a:pPr indent="0" lvl="0" marL="0" marR="0" rtl="0" algn="ctr">
                        <a:lnSpc>
                          <a:spcPct val="107000"/>
                        </a:lnSpc>
                        <a:spcBef>
                          <a:spcPts val="0"/>
                        </a:spcBef>
                        <a:spcAft>
                          <a:spcPts val="0"/>
                        </a:spcAft>
                        <a:buClr>
                          <a:srgbClr val="000000"/>
                        </a:buClr>
                        <a:buSzPts val="2000"/>
                        <a:buFont typeface="Arial"/>
                        <a:buNone/>
                      </a:pPr>
                      <a:r>
                        <a:rPr lang="en-US" sz="2000" u="none" cap="none" strike="noStrike"/>
                        <a:t>Email Verification</a:t>
                      </a:r>
                      <a:endParaRPr b="1" sz="2000" u="none" cap="none" strike="noStrike">
                        <a:solidFill>
                          <a:srgbClr val="3F3F3F"/>
                        </a:solidFill>
                        <a:latin typeface="Calibri"/>
                        <a:ea typeface="Calibri"/>
                        <a:cs typeface="Calibri"/>
                        <a:sym typeface="Calibri"/>
                      </a:endParaRPr>
                    </a:p>
                  </a:txBody>
                  <a:tcPr marT="101950" marB="101950" marR="152925" marL="203900"/>
                </a:tc>
                <a:tc hMerge="1"/>
                <a:tc hMerge="1"/>
                <a:tc hMerge="1"/>
              </a:tr>
              <a:tr h="458400">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US#</a:t>
                      </a:r>
                      <a:endParaRPr b="1"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Role</a:t>
                      </a:r>
                      <a:endParaRPr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l">
                        <a:lnSpc>
                          <a:spcPct val="107000"/>
                        </a:lnSpc>
                        <a:spcBef>
                          <a:spcPts val="0"/>
                        </a:spcBef>
                        <a:spcAft>
                          <a:spcPts val="0"/>
                        </a:spcAft>
                        <a:buClr>
                          <a:srgbClr val="000000"/>
                        </a:buClr>
                        <a:buSzPts val="1400"/>
                        <a:buFont typeface="Arial"/>
                        <a:buNone/>
                      </a:pPr>
                      <a:r>
                        <a:rPr lang="en-US" sz="1400" u="none" cap="none" strike="noStrike"/>
                        <a:t>		Action</a:t>
                      </a:r>
                      <a:endParaRPr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Goal</a:t>
                      </a:r>
                      <a:endParaRPr sz="1400" u="none" cap="none" strike="noStrike">
                        <a:solidFill>
                          <a:srgbClr val="3F3F3F"/>
                        </a:solidFill>
                        <a:latin typeface="Calibri"/>
                        <a:ea typeface="Calibri"/>
                        <a:cs typeface="Calibri"/>
                        <a:sym typeface="Calibri"/>
                      </a:endParaRPr>
                    </a:p>
                  </a:txBody>
                  <a:tcPr marT="101950" marB="101950" marR="152925" marL="203900"/>
                </a:tc>
              </a:tr>
              <a:tr h="921450">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21</a:t>
                      </a:r>
                      <a:endParaRPr b="1"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l">
                        <a:lnSpc>
                          <a:spcPct val="107000"/>
                        </a:lnSpc>
                        <a:spcBef>
                          <a:spcPts val="0"/>
                        </a:spcBef>
                        <a:spcAft>
                          <a:spcPts val="0"/>
                        </a:spcAft>
                        <a:buClr>
                          <a:srgbClr val="000000"/>
                        </a:buClr>
                        <a:buSzPts val="1400"/>
                        <a:buFont typeface="Arial"/>
                        <a:buNone/>
                      </a:pPr>
                      <a:r>
                        <a:rPr lang="en-US" sz="1400" u="none" cap="none" strike="noStrike"/>
                        <a:t>Registered User	</a:t>
                      </a:r>
                      <a:endParaRPr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As a registered user I want to verify my email address </a:t>
                      </a:r>
                      <a:endParaRPr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Provide ways to be contacted</a:t>
                      </a:r>
                      <a:endParaRPr sz="1400" u="none" cap="none" strike="noStrike">
                        <a:solidFill>
                          <a:srgbClr val="3F3F3F"/>
                        </a:solidFill>
                        <a:latin typeface="Calibri"/>
                        <a:ea typeface="Calibri"/>
                        <a:cs typeface="Calibri"/>
                        <a:sym typeface="Calibri"/>
                      </a:endParaRPr>
                    </a:p>
                  </a:txBody>
                  <a:tcPr marT="101950" marB="101950" marR="152925" marL="203900"/>
                </a:tc>
              </a:tr>
              <a:tr h="921450">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22</a:t>
                      </a:r>
                      <a:endParaRPr b="1"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Registered User</a:t>
                      </a:r>
                      <a:endParaRPr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As a registered user I want to be able to submit feedback </a:t>
                      </a:r>
                      <a:endParaRPr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Contact the application owners</a:t>
                      </a:r>
                      <a:endParaRPr sz="1400" u="none" cap="none" strike="noStrike">
                        <a:solidFill>
                          <a:srgbClr val="3F3F3F"/>
                        </a:solidFill>
                        <a:latin typeface="Calibri"/>
                        <a:ea typeface="Calibri"/>
                        <a:cs typeface="Calibri"/>
                        <a:sym typeface="Calibri"/>
                      </a:endParaRPr>
                    </a:p>
                  </a:txBody>
                  <a:tcPr marT="101950" marB="101950" marR="152925" marL="203900"/>
                </a:tc>
              </a:tr>
              <a:tr h="458400">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 </a:t>
                      </a:r>
                      <a:endParaRPr b="1"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 </a:t>
                      </a:r>
                      <a:endParaRPr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 </a:t>
                      </a:r>
                      <a:endParaRPr sz="1400" u="none" cap="none" strike="noStrike">
                        <a:solidFill>
                          <a:srgbClr val="3F3F3F"/>
                        </a:solidFill>
                        <a:latin typeface="Calibri"/>
                        <a:ea typeface="Calibri"/>
                        <a:cs typeface="Calibri"/>
                        <a:sym typeface="Calibri"/>
                      </a:endParaRPr>
                    </a:p>
                  </a:txBody>
                  <a:tcPr marT="101950" marB="101950" marR="152925" marL="203900"/>
                </a:tc>
                <a:tc>
                  <a:txBody>
                    <a:bodyPr/>
                    <a:lstStyle/>
                    <a:p>
                      <a:pPr indent="0" lvl="0" marL="0" marR="0" rtl="0" algn="ctr">
                        <a:lnSpc>
                          <a:spcPct val="107000"/>
                        </a:lnSpc>
                        <a:spcBef>
                          <a:spcPts val="0"/>
                        </a:spcBef>
                        <a:spcAft>
                          <a:spcPts val="0"/>
                        </a:spcAft>
                        <a:buClr>
                          <a:srgbClr val="000000"/>
                        </a:buClr>
                        <a:buSzPts val="1400"/>
                        <a:buFont typeface="Arial"/>
                        <a:buNone/>
                      </a:pPr>
                      <a:r>
                        <a:rPr lang="en-US" sz="1400" u="none" cap="none" strike="noStrike"/>
                        <a:t> </a:t>
                      </a:r>
                      <a:endParaRPr sz="1400" u="none" cap="none" strike="noStrike">
                        <a:solidFill>
                          <a:srgbClr val="3F3F3F"/>
                        </a:solidFill>
                        <a:latin typeface="Calibri"/>
                        <a:ea typeface="Calibri"/>
                        <a:cs typeface="Calibri"/>
                        <a:sym typeface="Calibri"/>
                      </a:endParaRPr>
                    </a:p>
                  </a:txBody>
                  <a:tcPr marT="101950" marB="101950" marR="152925" marL="2039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8" name="Shape 388"/>
        <p:cNvGrpSpPr/>
        <p:nvPr/>
      </p:nvGrpSpPr>
      <p:grpSpPr>
        <a:xfrm>
          <a:off x="0" y="0"/>
          <a:ext cx="0" cy="0"/>
          <a:chOff x="0" y="0"/>
          <a:chExt cx="0" cy="0"/>
        </a:xfrm>
      </p:grpSpPr>
      <p:pic>
        <p:nvPicPr>
          <p:cNvPr descr="https://lh5.googleusercontent.com/XfkTUEnSbU0Aaulq2tBgiCytQmU9mywheQ8zoK6ckOiD30EbQ1E-omqCjJkPlz_F09c2QSfzGiPRLPcy-tGJ0E6vNL8eOKROTv4-JFlm4-EE0Oil-VyI_C4xP7pvIMR6KY3J0C-uQ_I" id="389" name="Google Shape;389;p8"/>
          <p:cNvPicPr preferRelativeResize="0"/>
          <p:nvPr/>
        </p:nvPicPr>
        <p:blipFill rotWithShape="1">
          <a:blip r:embed="rId3">
            <a:alphaModFix/>
          </a:blip>
          <a:srcRect b="15911" l="0" r="0" t="10074"/>
          <a:stretch/>
        </p:blipFill>
        <p:spPr>
          <a:xfrm>
            <a:off x="20" y="10"/>
            <a:ext cx="12191980" cy="6857990"/>
          </a:xfrm>
          <a:prstGeom prst="rect">
            <a:avLst/>
          </a:prstGeom>
          <a:noFill/>
          <a:ln>
            <a:noFill/>
          </a:ln>
        </p:spPr>
      </p:pic>
      <p:sp>
        <p:nvSpPr>
          <p:cNvPr id="390" name="Google Shape;390;p8"/>
          <p:cNvSpPr/>
          <p:nvPr/>
        </p:nvSpPr>
        <p:spPr>
          <a:xfrm>
            <a:off x="7488621" y="2277613"/>
            <a:ext cx="4703379" cy="4580387"/>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8627"/>
            </a:schemeClr>
          </a:solid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391" name="Google Shape;391;p8"/>
          <p:cNvSpPr txBox="1"/>
          <p:nvPr>
            <p:ph type="title"/>
          </p:nvPr>
        </p:nvSpPr>
        <p:spPr>
          <a:xfrm>
            <a:off x="8022021" y="3231931"/>
            <a:ext cx="3852041" cy="183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rebuchet MS"/>
              <a:buNone/>
            </a:pPr>
            <a:r>
              <a:rPr lang="en-US" sz="4000">
                <a:solidFill>
                  <a:schemeClr val="dk1"/>
                </a:solidFill>
              </a:rPr>
              <a:t>Quality Assurance Testing</a:t>
            </a:r>
            <a:endParaRPr/>
          </a:p>
        </p:txBody>
      </p:sp>
      <p:sp>
        <p:nvSpPr>
          <p:cNvPr id="392" name="Google Shape;392;p8"/>
          <p:cNvSpPr/>
          <p:nvPr>
            <p:ph idx="12" type="sldNum"/>
          </p:nvPr>
        </p:nvSpPr>
        <p:spPr>
          <a:xfrm>
            <a:off x="9765161" y="2640943"/>
            <a:ext cx="365760" cy="365125"/>
          </a:xfrm>
          <a:prstGeom prst="ellipse">
            <a:avLst/>
          </a:prstGeom>
          <a:solidFill>
            <a:schemeClr val="lt1">
              <a:alpha val="28627"/>
            </a:schemeClr>
          </a:solidFill>
          <a:ln cap="flat" cmpd="sng" w="9525">
            <a:solidFill>
              <a:srgbClr val="3F3F3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cxnSp>
        <p:nvCxnSpPr>
          <p:cNvPr id="393" name="Google Shape;393;p8"/>
          <p:cNvCxnSpPr/>
          <p:nvPr/>
        </p:nvCxnSpPr>
        <p:spPr>
          <a:xfrm>
            <a:off x="9480331" y="5123793"/>
            <a:ext cx="935420" cy="0"/>
          </a:xfrm>
          <a:prstGeom prst="straightConnector1">
            <a:avLst/>
          </a:prstGeom>
          <a:noFill/>
          <a:ln cap="sq" cmpd="sng" w="25400">
            <a:solidFill>
              <a:srgbClr val="262626"/>
            </a:solidFill>
            <a:prstDash val="solid"/>
            <a:bevel/>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7" name="Shape 397"/>
        <p:cNvGrpSpPr/>
        <p:nvPr/>
      </p:nvGrpSpPr>
      <p:grpSpPr>
        <a:xfrm>
          <a:off x="0" y="0"/>
          <a:ext cx="0" cy="0"/>
          <a:chOff x="0" y="0"/>
          <a:chExt cx="0" cy="0"/>
        </a:xfrm>
      </p:grpSpPr>
      <p:sp>
        <p:nvSpPr>
          <p:cNvPr id="398" name="Google Shape;398;p9"/>
          <p:cNvSpPr/>
          <p:nvPr/>
        </p:nvSpPr>
        <p:spPr>
          <a:xfrm>
            <a:off x="0"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399" name="Google Shape;399;p9"/>
          <p:cNvGrpSpPr/>
          <p:nvPr/>
        </p:nvGrpSpPr>
        <p:grpSpPr>
          <a:xfrm>
            <a:off x="-417513" y="0"/>
            <a:ext cx="12584114" cy="6853238"/>
            <a:chOff x="-417513" y="0"/>
            <a:chExt cx="12584114" cy="6853238"/>
          </a:xfrm>
        </p:grpSpPr>
        <p:sp>
          <p:nvSpPr>
            <p:cNvPr id="400" name="Google Shape;400;p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p9"/>
          <p:cNvGrpSpPr/>
          <p:nvPr/>
        </p:nvGrpSpPr>
        <p:grpSpPr>
          <a:xfrm>
            <a:off x="800144" y="1699589"/>
            <a:ext cx="3674476" cy="3470421"/>
            <a:chOff x="697883" y="1816768"/>
            <a:chExt cx="3674476" cy="3470421"/>
          </a:xfrm>
        </p:grpSpPr>
        <p:sp>
          <p:nvSpPr>
            <p:cNvPr id="422" name="Google Shape;422;p9"/>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9"/>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5" name="Google Shape;425;p9"/>
          <p:cNvSpPr txBox="1"/>
          <p:nvPr>
            <p:ph type="title"/>
          </p:nvPr>
        </p:nvSpPr>
        <p:spPr>
          <a:xfrm>
            <a:off x="904877" y="2415322"/>
            <a:ext cx="3451730" cy="23998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Trebuchet MS"/>
              <a:buNone/>
            </a:pPr>
            <a:r>
              <a:rPr lang="en-US" sz="4000">
                <a:solidFill>
                  <a:srgbClr val="FFFFFF"/>
                </a:solidFill>
                <a:latin typeface="Trebuchet MS"/>
                <a:ea typeface="Trebuchet MS"/>
                <a:cs typeface="Trebuchet MS"/>
                <a:sym typeface="Trebuchet MS"/>
              </a:rPr>
              <a:t>Functionality Testing</a:t>
            </a:r>
            <a:endParaRPr/>
          </a:p>
        </p:txBody>
      </p:sp>
      <p:sp>
        <p:nvSpPr>
          <p:cNvPr id="426" name="Google Shape;426;p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solidFill>
                  <a:srgbClr val="7F7F7F"/>
                </a:solidFill>
                <a:latin typeface="Arial"/>
                <a:ea typeface="Arial"/>
                <a:cs typeface="Arial"/>
                <a:sym typeface="Arial"/>
              </a:rPr>
              <a:t>‹#›</a:t>
            </a:fld>
            <a:endParaRPr sz="1200">
              <a:solidFill>
                <a:srgbClr val="7F7F7F"/>
              </a:solidFill>
              <a:latin typeface="Arial"/>
              <a:ea typeface="Arial"/>
              <a:cs typeface="Arial"/>
              <a:sym typeface="Arial"/>
            </a:endParaRPr>
          </a:p>
        </p:txBody>
      </p:sp>
      <p:sp>
        <p:nvSpPr>
          <p:cNvPr id="427" name="Google Shape;427;p9"/>
          <p:cNvSpPr/>
          <p:nvPr/>
        </p:nvSpPr>
        <p:spPr>
          <a:xfrm>
            <a:off x="5120640" y="804672"/>
            <a:ext cx="6281928" cy="5248656"/>
          </a:xfrm>
          <a:prstGeom prst="rect">
            <a:avLst/>
          </a:prstGeom>
          <a:noFill/>
          <a:ln>
            <a:noFill/>
          </a:ln>
        </p:spPr>
        <p:txBody>
          <a:bodyPr anchorCtr="0" anchor="ctr" bIns="45700" lIns="91425" spcFirstLastPara="1" rIns="91425" wrap="square" tIns="45700">
            <a:normAutofit/>
          </a:bodyPr>
          <a:lstStyle/>
          <a:p>
            <a:pPr indent="-469900" lvl="0" marL="4572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Since the front end of our project will be HTML base the first system testing that we will do is functionality testing to make sure that the website works as specified. We will test the following:</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600"/>
              </a:spcBef>
              <a:spcAft>
                <a:spcPts val="0"/>
              </a:spcAft>
              <a:buClr>
                <a:srgbClr val="000000"/>
              </a:buClr>
              <a:buSzPts val="2000"/>
              <a:buFont typeface="Arial"/>
              <a:buNone/>
            </a:pPr>
            <a:br>
              <a:rPr b="0" i="0" lang="en-US"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2019-09-19T00:25:58Z</dcterms:created>
</cp:coreProperties>
</file>