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liGoDkb8qav9wYPho7+9VH52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0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10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10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0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0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0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0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10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10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10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2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2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2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0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0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0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20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20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20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2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2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2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1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2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2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2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2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2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3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2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2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24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2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2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2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6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26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6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7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1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56" name="Google Shape;56;p11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11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 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12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2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2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12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2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1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8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 txBox="1"/>
          <p:nvPr>
            <p:ph type="ctrTitle"/>
          </p:nvPr>
        </p:nvSpPr>
        <p:spPr>
          <a:xfrm>
            <a:off x="1524000" y="3011117"/>
            <a:ext cx="6618051" cy="1355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 Predictor</a:t>
            </a:r>
            <a:endParaRPr/>
          </a:p>
        </p:txBody>
      </p:sp>
      <p:sp>
        <p:nvSpPr>
          <p:cNvPr id="319" name="Google Shape;319;p1"/>
          <p:cNvSpPr txBox="1"/>
          <p:nvPr>
            <p:ph idx="1" type="subTitle"/>
          </p:nvPr>
        </p:nvSpPr>
        <p:spPr>
          <a:xfrm>
            <a:off x="504023" y="4238569"/>
            <a:ext cx="6618051" cy="91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 sz="14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/>
          </a:p>
        </p:txBody>
      </p:sp>
      <p:sp>
        <p:nvSpPr>
          <p:cNvPr id="320" name="Google Shape;320;p1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"/>
          <p:cNvSpPr/>
          <p:nvPr/>
        </p:nvSpPr>
        <p:spPr>
          <a:xfrm>
            <a:off x="6266810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FFFFFF"/>
                </a:solidFill>
              </a:rPr>
              <a:t>Overview</a:t>
            </a:r>
            <a:endParaRPr/>
          </a:p>
        </p:txBody>
      </p:sp>
      <p:sp>
        <p:nvSpPr>
          <p:cNvPr id="329" name="Google Shape;329;p2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2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331" name="Google Shape;331;p2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46C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 market is becoming more and more unpredictable due to large number of predictive and computerized trading.</a:t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8F2A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Our goal through this project is to build unified model using known strategies (i.e. technical analysis) and provide guidance about investments.</a:t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196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 txBox="1"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system shall also display various measures and historical return of the given stock based on various buy and sell points. 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FFFFFF"/>
                </a:solidFill>
              </a:rPr>
              <a:t>Risk &amp; Challenges</a:t>
            </a:r>
            <a:endParaRPr/>
          </a:p>
        </p:txBody>
      </p:sp>
      <p:sp>
        <p:nvSpPr>
          <p:cNvPr id="349" name="Google Shape;349;p3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3"/>
          <p:cNvGrpSpPr/>
          <p:nvPr/>
        </p:nvGrpSpPr>
        <p:grpSpPr>
          <a:xfrm>
            <a:off x="5194300" y="476704"/>
            <a:ext cx="6513603" cy="5880540"/>
            <a:chOff x="0" y="2442"/>
            <a:chExt cx="6513603" cy="5880540"/>
          </a:xfrm>
        </p:grpSpPr>
        <p:sp>
          <p:nvSpPr>
            <p:cNvPr id="351" name="Google Shape;351;p3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46C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 txBox="1"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Lack of experience and unfamiliar with how the stock market works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8F2A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 txBox="1"/>
            <p:nvPr/>
          </p:nvSpPr>
          <p:spPr>
            <a:xfrm>
              <a:off x="1335549" y="1549941"/>
              <a:ext cx="5083800" cy="12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need to refresh ourselves with some programming languages such as Python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196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also need to learn how to use machine languages to predict the stock market since we don’t have any experience with machine learning techniques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frame for this project is low and everyone’s schedule does not align perfectly so there may be some scheduling problems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>
                <a:latin typeface="Trebuchet MS"/>
                <a:ea typeface="Trebuchet MS"/>
                <a:cs typeface="Trebuchet MS"/>
                <a:sym typeface="Trebuchet MS"/>
              </a:rPr>
              <a:t>Mitigation Plan</a:t>
            </a:r>
            <a:endParaRPr/>
          </a:p>
        </p:txBody>
      </p:sp>
      <p:sp>
        <p:nvSpPr>
          <p:cNvPr id="372" name="Google Shape;37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4"/>
          <p:cNvGrpSpPr/>
          <p:nvPr/>
        </p:nvGrpSpPr>
        <p:grpSpPr>
          <a:xfrm>
            <a:off x="845638" y="1913022"/>
            <a:ext cx="10500722" cy="4176542"/>
            <a:chOff x="7438" y="87397"/>
            <a:chExt cx="10500722" cy="4176542"/>
          </a:xfrm>
        </p:grpSpPr>
        <p:sp>
          <p:nvSpPr>
            <p:cNvPr id="374" name="Google Shape;374;p4"/>
            <p:cNvSpPr/>
            <p:nvPr/>
          </p:nvSpPr>
          <p:spPr>
            <a:xfrm>
              <a:off x="7438" y="87397"/>
              <a:ext cx="2544259" cy="763277"/>
            </a:xfrm>
            <a:prstGeom prst="rect">
              <a:avLst/>
            </a:prstGeom>
            <a:solidFill>
              <a:srgbClr val="46C2D1"/>
            </a:solidFill>
            <a:ln cap="flat" cmpd="sng" w="12700">
              <a:solidFill>
                <a:srgbClr val="46C2D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 txBox="1"/>
            <p:nvPr/>
          </p:nvSpPr>
          <p:spPr>
            <a:xfrm>
              <a:off x="7438" y="87397"/>
              <a:ext cx="2544259" cy="76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050" lIns="201050" spcFirstLastPara="1" rIns="201050" wrap="square" tIns="201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Preparation</a:t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438" y="850675"/>
              <a:ext cx="2544259" cy="3413264"/>
            </a:xfrm>
            <a:prstGeom prst="rect">
              <a:avLst/>
            </a:prstGeom>
            <a:solidFill>
              <a:srgbClr val="CEE9EF">
                <a:alpha val="89803"/>
              </a:srgbClr>
            </a:solidFill>
            <a:ln cap="flat" cmpd="sng" w="12700">
              <a:solidFill>
                <a:srgbClr val="CEE9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 txBox="1"/>
            <p:nvPr/>
          </p:nvSpPr>
          <p:spPr>
            <a:xfrm>
              <a:off x="7438" y="850675"/>
              <a:ext cx="2544259" cy="341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1300" lIns="251300" spcFirstLastPara="1" rIns="251300" wrap="square" tIns="251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Every group member must be prepared to put in 40 to 60 hours the  first week in order to refresh themselves on Python.</a:t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659592" y="87397"/>
              <a:ext cx="2544259" cy="763277"/>
            </a:xfrm>
            <a:prstGeom prst="rect">
              <a:avLst/>
            </a:prstGeom>
            <a:solidFill>
              <a:srgbClr val="3444C3"/>
            </a:solidFill>
            <a:ln cap="flat" cmpd="sng" w="12700">
              <a:solidFill>
                <a:srgbClr val="3444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 txBox="1"/>
            <p:nvPr/>
          </p:nvSpPr>
          <p:spPr>
            <a:xfrm>
              <a:off x="2659592" y="87397"/>
              <a:ext cx="2544259" cy="76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050" lIns="201050" spcFirstLastPara="1" rIns="201050" wrap="square" tIns="201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 aside</a:t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659592" y="850675"/>
              <a:ext cx="2544259" cy="3413264"/>
            </a:xfrm>
            <a:prstGeom prst="rect">
              <a:avLst/>
            </a:prstGeom>
            <a:solidFill>
              <a:srgbClr val="CBCBE8">
                <a:alpha val="89803"/>
              </a:srgbClr>
            </a:solidFill>
            <a:ln cap="flat" cmpd="sng" w="12700">
              <a:solidFill>
                <a:srgbClr val="CBCBE8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 txBox="1"/>
            <p:nvPr/>
          </p:nvSpPr>
          <p:spPr>
            <a:xfrm>
              <a:off x="2659592" y="850675"/>
              <a:ext cx="2544259" cy="341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1300" lIns="251300" spcFirstLastPara="1" rIns="251300" wrap="square" tIns="251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 aside at least 10 hours to watch YouTube videos on how the stock market works and to look for examples of predictive software already in the marketplace.</a:t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311747" y="87397"/>
              <a:ext cx="2544259" cy="763277"/>
            </a:xfrm>
            <a:prstGeom prst="rect">
              <a:avLst/>
            </a:prstGeom>
            <a:solidFill>
              <a:srgbClr val="8032A7"/>
            </a:solidFill>
            <a:ln cap="flat" cmpd="sng" w="12700">
              <a:solidFill>
                <a:srgbClr val="8032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 txBox="1"/>
            <p:nvPr/>
          </p:nvSpPr>
          <p:spPr>
            <a:xfrm>
              <a:off x="5311747" y="87397"/>
              <a:ext cx="2544259" cy="76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050" lIns="201050" spcFirstLastPara="1" rIns="201050" wrap="square" tIns="201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Discussions</a:t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311747" y="850675"/>
              <a:ext cx="2544259" cy="3413264"/>
            </a:xfrm>
            <a:prstGeom prst="rect">
              <a:avLst/>
            </a:prstGeom>
            <a:solidFill>
              <a:srgbClr val="DCCBE1">
                <a:alpha val="89803"/>
              </a:srgbClr>
            </a:solidFill>
            <a:ln cap="flat" cmpd="sng" w="12700">
              <a:solidFill>
                <a:srgbClr val="DCCBE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 txBox="1"/>
            <p:nvPr/>
          </p:nvSpPr>
          <p:spPr>
            <a:xfrm>
              <a:off x="5311747" y="850675"/>
              <a:ext cx="2544259" cy="341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1300" lIns="251300" spcFirstLastPara="1" rIns="251300" wrap="square" tIns="251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Have group discussions the first week and make a concrete time to meet via in person or by Skype.</a:t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7963901" y="87397"/>
              <a:ext cx="2544259" cy="763277"/>
            </a:xfrm>
            <a:prstGeom prst="rect">
              <a:avLst/>
            </a:prstGeom>
            <a:solidFill>
              <a:srgbClr val="8C2D61"/>
            </a:solidFill>
            <a:ln cap="flat" cmpd="sng" w="12700">
              <a:solidFill>
                <a:srgbClr val="8C2D6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 txBox="1"/>
            <p:nvPr/>
          </p:nvSpPr>
          <p:spPr>
            <a:xfrm>
              <a:off x="7963901" y="87397"/>
              <a:ext cx="2544259" cy="76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1050" lIns="201050" spcFirstLastPara="1" rIns="201050" wrap="square" tIns="201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7963901" y="850675"/>
              <a:ext cx="2544259" cy="3413264"/>
            </a:xfrm>
            <a:prstGeom prst="rect">
              <a:avLst/>
            </a:prstGeom>
            <a:solidFill>
              <a:srgbClr val="DBCBD0">
                <a:alpha val="89803"/>
              </a:srgbClr>
            </a:solidFill>
            <a:ln cap="flat" cmpd="sng" w="12700">
              <a:solidFill>
                <a:srgbClr val="DBCBD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 txBox="1"/>
            <p:nvPr/>
          </p:nvSpPr>
          <p:spPr>
            <a:xfrm>
              <a:off x="7963901" y="850675"/>
              <a:ext cx="2544259" cy="341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1300" lIns="251300" spcFirstLastPara="1" rIns="251300" wrap="square" tIns="251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Group members support and help each other in the areas that they are lacking.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161616"/>
              </a:gs>
              <a:gs pos="100000">
                <a:srgbClr val="16161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rebuchet MS"/>
              <a:buNone/>
            </a:pPr>
            <a:r>
              <a:rPr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Requirements</a:t>
            </a:r>
            <a:endParaRPr/>
          </a:p>
        </p:txBody>
      </p:sp>
      <p:sp>
        <p:nvSpPr>
          <p:cNvPr id="397" name="Google Shape;397;p5"/>
          <p:cNvSpPr txBox="1"/>
          <p:nvPr>
            <p:ph idx="12" type="sldNum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5"/>
          <p:cNvGrpSpPr/>
          <p:nvPr/>
        </p:nvGrpSpPr>
        <p:grpSpPr>
          <a:xfrm>
            <a:off x="1039284" y="2899956"/>
            <a:ext cx="10113430" cy="3131364"/>
            <a:chOff x="2964" y="0"/>
            <a:chExt cx="10113430" cy="3131364"/>
          </a:xfrm>
        </p:grpSpPr>
        <p:sp>
          <p:nvSpPr>
            <p:cNvPr id="399" name="Google Shape;399;p5"/>
            <p:cNvSpPr/>
            <p:nvPr/>
          </p:nvSpPr>
          <p:spPr>
            <a:xfrm>
              <a:off x="2964" y="0"/>
              <a:ext cx="2351960" cy="3131364"/>
            </a:xfrm>
            <a:prstGeom prst="rect">
              <a:avLst/>
            </a:prstGeom>
            <a:solidFill>
              <a:srgbClr val="CEE9EF">
                <a:alpha val="89803"/>
              </a:srgbClr>
            </a:solidFill>
            <a:ln cap="flat" cmpd="sng" w="12700">
              <a:solidFill>
                <a:srgbClr val="CEE9E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 txBox="1"/>
            <p:nvPr/>
          </p:nvSpPr>
          <p:spPr>
            <a:xfrm>
              <a:off x="2964" y="1189918"/>
              <a:ext cx="2351960" cy="187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3350" spcFirstLastPara="1" rIns="18335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must have a user-friendly interface with login capabilities</a:t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709240" y="313136"/>
              <a:ext cx="939409" cy="939409"/>
            </a:xfrm>
            <a:prstGeom prst="ellipse">
              <a:avLst/>
            </a:prstGeom>
            <a:solidFill>
              <a:srgbClr val="46C2D1"/>
            </a:solidFill>
            <a:ln cap="flat" cmpd="sng" w="12700">
              <a:solidFill>
                <a:srgbClr val="46C2D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 txBox="1"/>
            <p:nvPr/>
          </p:nvSpPr>
          <p:spPr>
            <a:xfrm>
              <a:off x="846813" y="450709"/>
              <a:ext cx="664263" cy="664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3225" spcFirstLastPara="1" rIns="732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964" y="3131292"/>
              <a:ext cx="2351960" cy="72"/>
            </a:xfrm>
            <a:prstGeom prst="rect">
              <a:avLst/>
            </a:prstGeom>
            <a:solidFill>
              <a:srgbClr val="8F2A62"/>
            </a:solidFill>
            <a:ln cap="flat" cmpd="sng" w="12700">
              <a:solidFill>
                <a:srgbClr val="8F2A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590121" y="0"/>
              <a:ext cx="2351960" cy="3131364"/>
            </a:xfrm>
            <a:prstGeom prst="rect">
              <a:avLst/>
            </a:prstGeom>
            <a:solidFill>
              <a:srgbClr val="DBCAD1">
                <a:alpha val="89803"/>
              </a:srgbClr>
            </a:solidFill>
            <a:ln cap="flat" cmpd="sng" w="12700">
              <a:solidFill>
                <a:srgbClr val="DBCA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 txBox="1"/>
            <p:nvPr/>
          </p:nvSpPr>
          <p:spPr>
            <a:xfrm>
              <a:off x="2590121" y="1189918"/>
              <a:ext cx="2351960" cy="187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3350" spcFirstLastPara="1" rIns="18335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system must be able to access current as well as historical data</a:t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296397" y="313136"/>
              <a:ext cx="939409" cy="939409"/>
            </a:xfrm>
            <a:prstGeom prst="ellipse">
              <a:avLst/>
            </a:prstGeom>
            <a:solidFill>
              <a:srgbClr val="196671"/>
            </a:solidFill>
            <a:ln cap="flat" cmpd="sng" w="12700">
              <a:solidFill>
                <a:srgbClr val="1966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 txBox="1"/>
            <p:nvPr/>
          </p:nvSpPr>
          <p:spPr>
            <a:xfrm>
              <a:off x="3433970" y="450709"/>
              <a:ext cx="664263" cy="664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3225" spcFirstLastPara="1" rIns="732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590121" y="3131292"/>
              <a:ext cx="2351960" cy="72"/>
            </a:xfrm>
            <a:prstGeom prst="rect">
              <a:avLst/>
            </a:prstGeom>
            <a:solidFill>
              <a:srgbClr val="094260"/>
            </a:solidFill>
            <a:ln cap="flat" cmpd="sng" w="12700">
              <a:solidFill>
                <a:srgbClr val="0942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177278" y="0"/>
              <a:ext cx="2351960" cy="3131364"/>
            </a:xfrm>
            <a:prstGeom prst="rect">
              <a:avLst/>
            </a:prstGeom>
            <a:solidFill>
              <a:srgbClr val="CBD1D3">
                <a:alpha val="89803"/>
              </a:srgbClr>
            </a:solidFill>
            <a:ln cap="flat" cmpd="sng" w="12700">
              <a:solidFill>
                <a:srgbClr val="CBD1D3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 txBox="1"/>
            <p:nvPr/>
          </p:nvSpPr>
          <p:spPr>
            <a:xfrm>
              <a:off x="5177278" y="1189918"/>
              <a:ext cx="2351960" cy="187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3350" spcFirstLastPara="1" rIns="18335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system must be able to output data in a graphical format</a:t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883553" y="313136"/>
              <a:ext cx="939409" cy="939409"/>
            </a:xfrm>
            <a:prstGeom prst="ellipse">
              <a:avLst/>
            </a:prstGeom>
            <a:solidFill>
              <a:srgbClr val="F47634"/>
            </a:solidFill>
            <a:ln cap="flat" cmpd="sng" w="12700">
              <a:solidFill>
                <a:srgbClr val="F4763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 txBox="1"/>
            <p:nvPr/>
          </p:nvSpPr>
          <p:spPr>
            <a:xfrm>
              <a:off x="6021126" y="450709"/>
              <a:ext cx="664263" cy="664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3225" spcFirstLastPara="1" rIns="732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177278" y="3131292"/>
              <a:ext cx="2351960" cy="72"/>
            </a:xfrm>
            <a:prstGeom prst="rect">
              <a:avLst/>
            </a:prstGeom>
            <a:solidFill>
              <a:srgbClr val="46C2D1"/>
            </a:solidFill>
            <a:ln cap="flat" cmpd="sng" w="12700">
              <a:solidFill>
                <a:srgbClr val="46C2D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7764434" y="0"/>
              <a:ext cx="2351960" cy="3131364"/>
            </a:xfrm>
            <a:prstGeom prst="rect">
              <a:avLst/>
            </a:prstGeom>
            <a:solidFill>
              <a:srgbClr val="C9CDD1">
                <a:alpha val="89803"/>
              </a:srgbClr>
            </a:solidFill>
            <a:ln cap="flat" cmpd="sng" w="12700">
              <a:solidFill>
                <a:srgbClr val="C9CD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 txBox="1"/>
            <p:nvPr/>
          </p:nvSpPr>
          <p:spPr>
            <a:xfrm>
              <a:off x="7764434" y="1189918"/>
              <a:ext cx="2351960" cy="187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83350" spcFirstLastPara="1" rIns="183350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must have a unified model for providing guidance about investment returns</a:t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8470710" y="313136"/>
              <a:ext cx="939409" cy="939409"/>
            </a:xfrm>
            <a:prstGeom prst="ellipse">
              <a:avLst/>
            </a:prstGeom>
            <a:solidFill>
              <a:srgbClr val="8F2A62"/>
            </a:solidFill>
            <a:ln cap="flat" cmpd="sng" w="12700">
              <a:solidFill>
                <a:srgbClr val="8F2A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 txBox="1"/>
            <p:nvPr/>
          </p:nvSpPr>
          <p:spPr>
            <a:xfrm>
              <a:off x="8608283" y="450709"/>
              <a:ext cx="664263" cy="664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3225" spcFirstLastPara="1" rIns="732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7764434" y="3131292"/>
              <a:ext cx="2351960" cy="72"/>
            </a:xfrm>
            <a:prstGeom prst="rect">
              <a:avLst/>
            </a:prstGeom>
            <a:solidFill>
              <a:srgbClr val="196671"/>
            </a:solidFill>
            <a:ln cap="flat" cmpd="sng" w="12700">
              <a:solidFill>
                <a:srgbClr val="1966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161616"/>
              </a:gs>
              <a:gs pos="100000">
                <a:srgbClr val="16161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rebuchet MS"/>
              <a:buNone/>
            </a:pPr>
            <a:r>
              <a:rPr lang="en-US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Plan</a:t>
            </a:r>
            <a:endParaRPr/>
          </a:p>
        </p:txBody>
      </p:sp>
      <p:sp>
        <p:nvSpPr>
          <p:cNvPr id="426" name="Google Shape;426;p6"/>
          <p:cNvSpPr txBox="1"/>
          <p:nvPr>
            <p:ph idx="12" type="sldNum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6"/>
          <p:cNvGrpSpPr/>
          <p:nvPr/>
        </p:nvGrpSpPr>
        <p:grpSpPr>
          <a:xfrm>
            <a:off x="1036320" y="3411801"/>
            <a:ext cx="10119358" cy="2107673"/>
            <a:chOff x="0" y="511845"/>
            <a:chExt cx="10119358" cy="2107673"/>
          </a:xfrm>
        </p:grpSpPr>
        <p:sp>
          <p:nvSpPr>
            <p:cNvPr id="428" name="Google Shape;428;p6"/>
            <p:cNvSpPr/>
            <p:nvPr/>
          </p:nvSpPr>
          <p:spPr>
            <a:xfrm>
              <a:off x="0" y="511845"/>
              <a:ext cx="2846069" cy="1807254"/>
            </a:xfrm>
            <a:prstGeom prst="roundRect">
              <a:avLst>
                <a:gd fmla="val 10000" name="adj"/>
              </a:avLst>
            </a:prstGeom>
            <a:solidFill>
              <a:srgbClr val="19667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316230" y="812264"/>
              <a:ext cx="2846069" cy="180725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966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 txBox="1"/>
            <p:nvPr/>
          </p:nvSpPr>
          <p:spPr>
            <a:xfrm>
              <a:off x="369163" y="865197"/>
              <a:ext cx="2740203" cy="1701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 software t</a:t>
              </a:r>
              <a:r>
                <a:rPr b="1" lang="en-US" sz="1700">
                  <a:solidFill>
                    <a:schemeClr val="dk1"/>
                  </a:solidFill>
                </a:rPr>
                <a:t>hat </a:t>
              </a: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predicts the price of the stock market in the next 2 weeks through the help of historical data and algorithm calculations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3478530" y="511845"/>
              <a:ext cx="2846069" cy="1807254"/>
            </a:xfrm>
            <a:prstGeom prst="roundRect">
              <a:avLst>
                <a:gd fmla="val 10000" name="adj"/>
              </a:avLst>
            </a:prstGeom>
            <a:solidFill>
              <a:srgbClr val="19667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794759" y="812264"/>
              <a:ext cx="2846069" cy="180725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966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 txBox="1"/>
            <p:nvPr/>
          </p:nvSpPr>
          <p:spPr>
            <a:xfrm>
              <a:off x="3847692" y="865197"/>
              <a:ext cx="2740203" cy="1701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software provides guidance to the users in the stock market business in order to help the users with their investment 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6957059" y="511845"/>
              <a:ext cx="2846069" cy="1807254"/>
            </a:xfrm>
            <a:prstGeom prst="roundRect">
              <a:avLst>
                <a:gd fmla="val 10000" name="adj"/>
              </a:avLst>
            </a:prstGeom>
            <a:solidFill>
              <a:srgbClr val="19667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7273289" y="812264"/>
              <a:ext cx="2846069" cy="180725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1966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 txBox="1"/>
            <p:nvPr/>
          </p:nvSpPr>
          <p:spPr>
            <a:xfrm>
              <a:off x="7326222" y="865197"/>
              <a:ext cx="2740203" cy="1701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will implement  the problem using machine learning techniques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/>
          <p:nvPr>
            <p:ph type="title"/>
          </p:nvPr>
        </p:nvSpPr>
        <p:spPr>
          <a:xfrm>
            <a:off x="870204" y="606564"/>
            <a:ext cx="104515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/>
              <a:t>Program Tools</a:t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7"/>
          <p:cNvGrpSpPr/>
          <p:nvPr/>
        </p:nvGrpSpPr>
        <p:grpSpPr>
          <a:xfrm>
            <a:off x="1000874" y="2385390"/>
            <a:ext cx="10190251" cy="3617844"/>
            <a:chOff x="0" y="0"/>
            <a:chExt cx="10190251" cy="3617844"/>
          </a:xfrm>
        </p:grpSpPr>
        <p:sp>
          <p:nvSpPr>
            <p:cNvPr id="445" name="Google Shape;445;p7"/>
            <p:cNvSpPr/>
            <p:nvPr/>
          </p:nvSpPr>
          <p:spPr>
            <a:xfrm>
              <a:off x="0" y="0"/>
              <a:ext cx="8152201" cy="795925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 txBox="1"/>
            <p:nvPr/>
          </p:nvSpPr>
          <p:spPr>
            <a:xfrm>
              <a:off x="23312" y="23312"/>
              <a:ext cx="7226079" cy="74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Language - 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Python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Flask Framework</a:t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82746" y="940639"/>
              <a:ext cx="8152201" cy="795925"/>
            </a:xfrm>
            <a:prstGeom prst="roundRect">
              <a:avLst>
                <a:gd fmla="val 10000" name="adj"/>
              </a:avLst>
            </a:prstGeom>
            <a:solidFill>
              <a:srgbClr val="0C9C3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 txBox="1"/>
            <p:nvPr/>
          </p:nvSpPr>
          <p:spPr>
            <a:xfrm>
              <a:off x="706058" y="963951"/>
              <a:ext cx="6905478" cy="74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Tool - 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Visual Studio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355303" y="1881279"/>
              <a:ext cx="8152201" cy="795925"/>
            </a:xfrm>
            <a:prstGeom prst="roundRect">
              <a:avLst>
                <a:gd fmla="val 10000" name="adj"/>
              </a:avLst>
            </a:prstGeom>
            <a:solidFill>
              <a:srgbClr val="92DA0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 txBox="1"/>
            <p:nvPr/>
          </p:nvSpPr>
          <p:spPr>
            <a:xfrm>
              <a:off x="1378615" y="1904591"/>
              <a:ext cx="6915669" cy="74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Configuration Manager - 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Github, Google Drive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2038050" y="2821919"/>
              <a:ext cx="8152201" cy="795925"/>
            </a:xfrm>
            <a:prstGeom prst="roundRect">
              <a:avLst>
                <a:gd fmla="val 10000" name="adj"/>
              </a:avLst>
            </a:prstGeom>
            <a:solidFill>
              <a:srgbClr val="F677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 txBox="1"/>
            <p:nvPr/>
          </p:nvSpPr>
          <p:spPr>
            <a:xfrm>
              <a:off x="2061362" y="2845231"/>
              <a:ext cx="6905478" cy="74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 - 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Azure or AWS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7634849" y="609606"/>
              <a:ext cx="517351" cy="51735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CDD1">
                <a:alpha val="89803"/>
              </a:srgbClr>
            </a:solidFill>
            <a:ln cap="flat" cmpd="sng" w="12700">
              <a:solidFill>
                <a:srgbClr val="C9CD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 txBox="1"/>
            <p:nvPr/>
          </p:nvSpPr>
          <p:spPr>
            <a:xfrm>
              <a:off x="7751253" y="609606"/>
              <a:ext cx="284543" cy="38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8317596" y="1550246"/>
              <a:ext cx="517351" cy="51735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E9C4">
                <a:alpha val="89803"/>
              </a:srgbClr>
            </a:solidFill>
            <a:ln cap="flat" cmpd="sng" w="12700">
              <a:solidFill>
                <a:srgbClr val="C9CD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 txBox="1"/>
            <p:nvPr/>
          </p:nvSpPr>
          <p:spPr>
            <a:xfrm>
              <a:off x="8434000" y="1550246"/>
              <a:ext cx="284543" cy="38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8990153" y="2490886"/>
              <a:ext cx="517351" cy="51735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5C8">
                <a:alpha val="89803"/>
              </a:srgbClr>
            </a:solidFill>
            <a:ln cap="flat" cmpd="sng" w="12700">
              <a:solidFill>
                <a:srgbClr val="C9CDD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 txBox="1"/>
            <p:nvPr/>
          </p:nvSpPr>
          <p:spPr>
            <a:xfrm>
              <a:off x="9106557" y="2490886"/>
              <a:ext cx="284543" cy="389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1960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Questions?</a:t>
            </a:r>
            <a:endParaRPr/>
          </a:p>
        </p:txBody>
      </p:sp>
      <p:sp>
        <p:nvSpPr>
          <p:cNvPr id="466" name="Google Shape;466;p8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467" name="Google Shape;4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2019-09-12T01:45:12Z</dcterms:created>
</cp:coreProperties>
</file>